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CBDEAFA-54B2-4418-867B-176A2EBEF8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D93428-D9AC-4378-9F8F-DBD07B0414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A663F70-6F05-476E-B082-1D673AE211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1A9D765-23EF-4C1D-9963-44E5844F83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E3D864-985A-41C4-A711-3B3732DE3F8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052716C-1E56-438D-92F6-46AFA02D654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CE59796-701D-4553-9677-8BA6389D960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FF34E1-3E8C-48E1-AB41-8BCF026AD4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2765F96-DFED-4E3B-B1F8-5A4502CF0E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7E23A5-95B9-4D41-AF8C-ED1F880961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3B2CA9-DEF9-41B8-AB75-8F4C9C66C5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8023042066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生物技术在人类健康与生活品质改善中的战略重要性</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生物技术对人类健康贡献</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生物技术在生活品质改善中应用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战略重要性分析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挑战与机遇并存</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未来发展趋势预测及建议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1250" r="21250"/>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随着科技的快速发展，生物技术已经成为21世纪最具潜力的技术领域之一。它在医药、农业、工业、环保等诸多领域展现出巨大的应用前景，对人类健康与生活品质的改善具有重要意义。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报告背景</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本报告旨在阐述生物技术在人类健康与生活品质改善中的战略重要性，分析当前生物技术发展的现状与趋势，并提出相关建议，以推动生物技术的进一步发展与应用。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报告目的</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生物技术定义及发展历程</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生物技术是应用生物学、医学、农学等学科的原理和技术，通过操作生物体或其组成部分来生产有用物质或提供服务的综合性技术体系。</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生物技术定义</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生物技术经历了传统生物技术、近代生物技术和现代生物技术三个发展阶段。传统生物技术主要包括酿造、发酵等经验型技术；近代生物技术则以微生物学和遗传学的理论为基础，实现了对生物体的初步改造和利用；现代生物技术则是以基因工程、细胞工程、发酵工程等为代表的高新技术，实现了对生物体的精确操作和高效利用。</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发展历程</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生物技术对人类健康贡献</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疫苗研发</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运用基因工程、细胞工程等技术手段，开发新型疫苗，预防传染病的发生和传播。</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预测性基因诊断</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通过基因测序技术，预测个体遗传疾病风险，实现早期干预和预防。</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生物标志物发现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利用生物技术识别疾病生物标志物，提高疾病早期诊断的准确性和效率。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疾病预防与诊断</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通过修改或替换缺陷基因，治疗遗传性疾病，实现根本性治疗。</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基因治疗</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细胞治疗</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6" r="1662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生物药物研发</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6" r="1662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利用干细胞、免疫细胞等细胞技术，修复受损组织或器官，治疗多种疾病。</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运用生物技术生产重组蛋白、抗体等生物药物，治疗癌症、自身免疫性疾病等。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治疗方法创新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根据患者的基因、生活方式等信息，制定个性化的治疗方案，提高治疗效果和患者生活质量。</a:t>
            </a:r>
          </a:p>
        </p:txBody>
      </p:sp>
      <p:pic>
        <p:nvPicPr>
          <p:cNvPr id="5" name="Picture 5"/>
          <p:cNvPicPr>
            <a:picLocks noChangeAspect="1"/>
          </p:cNvPicPr>
          <p:nvPr/>
        </p:nvPicPr>
        <p:blipFill>
          <a:blip r:embed="rId2"/>
          <a:srcRect l="8008" r="8008"/>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2368" r="2368"/>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精准医疗</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结合生物标志物等检测技术，为患者提供个性化的用药指导和治疗方案调整。</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伴随诊断</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利用生物技术促进人体组织或器官的再生和修复，为个性化医疗提供新的治疗途径。</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再生医学</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个性化医疗实现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生物技术在生活品质改善中应用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营养基因组学</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研究基因与营养之间的关系，为个体提供定制化的营养建议，优化营养摄入。</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食品检测与溯源技术</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利用生物技术手段对食品进行快速、准确的检测，确保食品质量与安全，实现食品溯源。</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转基因技术与食品安全</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通过转基因技术改良作物，提高抗虫、抗病等能力，减少农药使用，从而保障食品安全。</a:t>
            </a:r>
          </a:p>
        </p:txBody>
      </p:sp>
      <p:pic>
        <p:nvPicPr>
          <p:cNvPr id="10" name="Picture 10"/>
          <p:cNvPicPr>
            <a:picLocks noChangeAspect="1"/>
          </p:cNvPicPr>
          <p:nvPr/>
        </p:nvPicPr>
        <p:blipFill>
          <a:blip r:embed="rId2"/>
          <a:srcRect l="125" r="125"/>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食品安全与营养优化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利用生物技术生产可生物降解的塑料，减少传统塑料对环境的污染。</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生物降解塑料</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运用生物技术处理污水，降低污染物排放，同时实现水资源的再利用。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污水处理与资源化</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0000" r="10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通过生物技术手段对受损生态系统进行修复，恢复其生态功能，促进可持续发展。</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生态系统修复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环境保护与可持续发展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08" r="1670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工业酶制剂</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利用生物技术生产高效、专一的工业酶制剂，提高生产过程中的催化效率，降低能耗和成本。</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生物制造</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运用生物技术生产高性能、环保的生物基材料，替代传统材料，降低资源消耗和环境污染。</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农业生物技术</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通过生物技术手段改良作物和畜禽品种，提高产量和品质，降低农业生产成本。</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提高生产效率降低成本</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https://d.book118.com/808023042066006030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2024-09-07T00:21:02.245</cp:lastPrinted>
  <dcterms:created xsi:type="dcterms:W3CDTF">2024-09-06T16:21:02Z</dcterms:created>
  <dcterms:modified xsi:type="dcterms:W3CDTF">2024-09-06T16:21:04Z</dcterms:modified>
</cp:coreProperties>
</file>