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7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E752F-36F2-46B0-A5B3-BB90A2D8B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5E378-5320-4401-9A27-BB5D5AFBD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F0E6D-0131-4E1B-AD67-BC43C2D5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B3384-78DF-44E6-B4D6-5E1FEB0E3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7761A-5E0B-4DDA-937F-E62F00438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92A3BB-9443-42F3-87D8-77F8459D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B4024-5342-434A-9A35-F7FE3570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31266-CB95-4B68-8F1C-22904241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DAFD9-B59A-47AB-BE8B-5F5BB0AED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8774B-1D74-44BB-AB70-F514D2FB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A287C-0D2C-4C10-A808-E5CE5CEB8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53" r:id="rId2"/>
    <p:sldLayoutId id="2147493254" r:id="rId3"/>
    <p:sldLayoutId id="2147493255" r:id="rId4"/>
    <p:sldLayoutId id="2147493256" r:id="rId5"/>
    <p:sldLayoutId id="2147493257" r:id="rId6"/>
    <p:sldLayoutId id="2147493258" r:id="rId7"/>
    <p:sldLayoutId id="2147493259" r:id="rId8"/>
    <p:sldLayoutId id="2147493260" r:id="rId9"/>
    <p:sldLayoutId id="2147493261" r:id="rId10"/>
    <p:sldLayoutId id="214749326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28" Type="http://schemas.openxmlformats.org/officeDocument/2006/relationships/tags" Target="../tags/tag252.xml" /><Relationship Id="rId29" Type="http://schemas.openxmlformats.org/officeDocument/2006/relationships/tags" Target="../tags/tag253.xml" /><Relationship Id="rId3" Type="http://schemas.openxmlformats.org/officeDocument/2006/relationships/tags" Target="../tags/tag227.xml" /><Relationship Id="rId30" Type="http://schemas.openxmlformats.org/officeDocument/2006/relationships/tags" Target="../tags/tag254.xml" /><Relationship Id="rId31" Type="http://schemas.openxmlformats.org/officeDocument/2006/relationships/tags" Target="../tags/tag255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4033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健康评估绪论PPT课件大纲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健康评估绪论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健康评估的基本步骤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健康评估的方法和技术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健康评估的应用和发展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健康评估绪论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健康评估的定义</a:t>
            </a:r>
            <a:endParaRPr lang="zh-CN" altLang="en-US"/>
          </a:p>
        </p:txBody>
      </p:sp>
      <p:sp>
        <p:nvSpPr>
          <p:cNvPr id="10492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目的是了解个体或群体的健康状况，为制定健康促进和疾病预防策略提供依据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健康评估是对个体或群体的健康状况进行评估的过程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包括生理、心理、社会和环境等多个方面的评估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健康评估是健康管理和健康促进的基础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健康评估的目的和意义</a:t>
            </a:r>
            <a:endParaRPr lang="zh-CN" altLang="en-US"/>
          </a:p>
        </p:txBody>
      </p:sp>
      <p:sp>
        <p:nvSpPr>
          <p:cNvPr id="10493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评估个体的健康状况，及时发现健康问题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提供个性化的健康建议和干预措施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促进健康生活方式的养成，提高生活质量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预防和控制疾病的发生和发展，降低医疗费用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健康评估的内容和方法</a:t>
            </a:r>
            <a:endParaRPr lang="zh-CN" altLang="en-US"/>
          </a:p>
        </p:txBody>
      </p:sp>
      <p:sp>
        <p:nvSpPr>
          <p:cNvPr id="10494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健康评估的定义和目的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健康评估的内容：生理、心理、社会和环境因素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健康评估的方法：问卷调查、访谈、体检等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健康评估的应用：疾病预防、健康管理、健康促进等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健康评估的基本步骤</a:t>
            </a:r>
            <a:endParaRPr lang="zh-CN" altLang="en-US"/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收集病史和体格检查</a:t>
            </a:r>
            <a:endParaRPr lang="zh-CN" altLang="en-US"/>
          </a:p>
        </p:txBody>
      </p:sp>
      <p:sp>
        <p:nvSpPr>
          <p:cNvPr id="10495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病史采集：了解患者的既往病史、家族史、生活习惯等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体格检查：包括一般检查、系统检查、实验室检查等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健康评估工具：使用健康评估工具进行评估，如健康问卷、量表等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健康评估报告：根据病史和体格检查结果，撰写健康评估报告，包括评估结果、建议等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实验室检查和特殊检查</a:t>
            </a:r>
            <a:endParaRPr lang="zh-CN" altLang="en-US"/>
          </a:p>
        </p:txBody>
      </p:sp>
      <p:sp>
        <p:nvSpPr>
          <p:cNvPr id="104960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实验室检查：包括血液、尿液、粪便等常规检查，以及生化、免疫、微生物等特殊检查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特殊检查：包括X光、CT、MRI等影像学检查，以及心电图、超声心动图等心脏检查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实验室检查和特殊检查的目的：了解患者的健康状况，为诊断和治疗提供依据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实验室检查和特殊检查的注意事项：确保检查结果的准确性和可靠性，避免误诊和漏诊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健康状况评估</a:t>
            </a:r>
            <a:endParaRPr lang="zh-CN" altLang="en-US"/>
          </a:p>
        </p:txBody>
      </p:sp>
      <p:sp>
        <p:nvSpPr>
          <p:cNvPr id="10496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收集健康信息：包括个人病史、家族史、生活方式等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监测健康效果：定期监测健康计划的实施效果，并根据效果调整健康计划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实施健康计划：按照制定的健康计划，进行健康干预和健康管理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评估健康风险：根据收集到的信息，评估个体的健康风险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制定健康计划：根据评估结果，制定个性化的健康计划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制定健康管理计划</a:t>
            </a:r>
            <a:endParaRPr lang="zh-CN" altLang="en-US"/>
          </a:p>
        </p:txBody>
      </p:sp>
      <p:sp>
        <p:nvSpPr>
          <p:cNvPr id="1049746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8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50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确定目标：明确健康管理的目标和预期效果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54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56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收集信息：收集个人健康信息，包括生活方式、饮食习惯、运动习惯等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60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62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分析评估：根据收集的信息进行健康评估，确定健康风险因素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66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68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制定计划：根据评估结果制定个性化的健康管理计划，包括饮食、运动、心理等各个方面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72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74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实施计划：按照计划进行健康管理，定期监测和调整计划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7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80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评估效果：定期评估健康管理计划的效果，根据实际情况进行调整和优化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https://d.book118.com/808024033134006023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健康评估绪论PPT课件大纲</vt:lpstr>
      <vt:lpstr>目录</vt:lpstr>
      <vt:lpstr>单击此处添加章节标题</vt:lpstr>
      <vt:lpstr>健康评估绪论</vt:lpstr>
      <vt:lpstr>健康评估的定义</vt:lpstr>
      <vt:lpstr>健康评估的目的和意义</vt:lpstr>
      <vt:lpstr>健康评估的内容和方法</vt:lpstr>
      <vt:lpstr>健康评估的基本步骤</vt:lpstr>
      <vt:lpstr>收集病史和体格检查</vt:lpstr>
      <vt:lpstr>实验室检查和特殊检查</vt:lpstr>
      <vt:lpstr>健康状况评估</vt:lpstr>
      <vt:lpstr>制定健康管理计划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2024-08-30T16:59:07.395</cp:lastPrinted>
  <dcterms:created xsi:type="dcterms:W3CDTF">2024-08-30T08:59:07Z</dcterms:created>
  <dcterms:modified xsi:type="dcterms:W3CDTF">2024-08-30T08:59:09Z</dcterms:modified>
</cp:coreProperties>
</file>