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54BB9-2E93-4BF9-A266-0F5B20B41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6E0B5-D495-4CC3-A2C8-D2AB33588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CF5BC-E1B7-4EFF-A387-90FB229F4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EE4FD-413D-4422-8B4D-F90E00F77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142FFF-DBC6-42DC-8AC6-95409F81F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ED16E-D45A-4967-A58B-187D27950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01620-C631-4A66-ACC1-20C09813E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EE23E-2A55-45E1-B45B-D99819E93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4C8B0-6AF8-4447-8C3F-CC57EB50D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30203-5D6F-463F-8CE9-60072152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DC871-E7EA-43F1-88BB-1E8E3411D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40731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040641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直肠癌肝转移诊疗指南解读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直肠癌肝转移概述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手术技术进展与争议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多学科协作在直肠癌肝转移治疗中的意义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提高直肠癌肝转移诊疗水平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针对直肠癌肝转移这一复杂疾病，通过解读诊疗指南，提高医护人员对该疾病的认识和诊疗水平，从而改善患者预后。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规范化诊疗流程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通过指南的推广和应用，促进直肠癌肝转移诊疗的规范化、标准化，减少诊疗过程中的随意性和不确定性。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375" r="22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诊疗指南是基于大量临床研究和经验总结而制定的，能够为医护人员提供科学、合理的诊疗建议，指导临床实践。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指导临床实践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通过遵循诊疗指南，医护人员可以更加全面、系统地评估和管理患者，制定个性化的治疗方案，提高治疗效果和患者生活质量。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优化患者管理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诊疗指南的解读和推广有助于促进不同学科、不同领域之间的学术交流与合作，共同推动直肠癌肝转移诊疗技术的进步。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推动学术交流与合作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诊疗指南的重要性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直肠癌肝转移概述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57" r="319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直肠癌肝转移在直肠癌患者中具有较高的发病率，是直肠癌患者死亡的主要原因之一。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高龄、男性、肿瘤位置低、病理分期晚、术前存在肠梗阻或穿孔等是直肠癌肝转移的危险因素。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流行病学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直肠癌肝转移主要通过血道转移，癌细胞侵入血管后随血流到达肝脏。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肝脏为癌细胞提供了适宜的微环境，包括丰富的血供、营养和生长因子，有利于癌细胞的生长和繁殖。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病理生理学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肝脏微环境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转移途径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19" r="22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直肠癌肝转移患者可出现肝区疼痛、黄疸、腹水等症状，严重者可出现肝功能衰竭。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诊断直肠癌肝转移需结合患者的病史、临床表现及相关检查，如血清肿瘤标志物检测、影像学检查（超声、CT、MRI等）和肝穿刺活检等。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诊疗流程与规范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详细询问患者病史，包括症状、体征、家族史等。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进行全面体格检查，特别注意腹部检查和直肠指诊。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包括血常规、尿常规、便常规、生化检查等。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如超声、CT、MRI等，用于评估肿瘤大小和位置。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初步评估与检查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对于可切除的肝转移瘤，首选手术治疗，包括肝切除术和肝移植术。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对于不可切除的肝转移瘤，可采用化疗、放疗、免疫治疗等非手术治疗方法。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综合治疗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根据患者病情和身体状况，制定个性化的综合治疗方案。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可直接切除肿瘤，提高生存率和生活质量。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手术治疗优势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适用于不可切除的肿瘤，可缓解症状，延长生存期。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非手术治疗优势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结合手术和非手术治疗方法，可提高治疗效果和患者生存率。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综合治疗优势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手术与非手术治疗比较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提供心理支持和辅导，帮助患者应对疾病带来的心理压力和焦虑情绪。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术后患者应定期随访，以便及时发现并处理复发或转移。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包括体格检查、实验室检查、影像学检查等，用于评估治疗效果和监测复发或转移情况。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随访与监测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药物治疗进展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https://d.book118.com/808024073143006024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2024-09-01T08:33:24.097</cp:lastPrinted>
  <dcterms:created xsi:type="dcterms:W3CDTF">2024-09-01T00:33:24Z</dcterms:created>
  <dcterms:modified xsi:type="dcterms:W3CDTF">2024-09-01T00:33:26Z</dcterms:modified>
</cp:coreProperties>
</file>