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1A93EE-36ED-4036-8E20-B69D49094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8FE262-AF64-4BD3-80D3-0DBCBC853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F90164-4AEA-4082-98C7-45DD9DDA9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095482-B9E3-43A3-8900-65E419FD4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A2A1F1-F933-4009-8810-3F891AB59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200336-1A5C-4ED0-A8FE-3707A2C5E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981C1D-F905-4E1B-ABFC-A8B9B0CAF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098FF1-F42F-4604-ADF2-C04CB3ECA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47D2F5-F4BD-4F31-A796-58AFFB9F9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35B771-6D0E-4356-90C3-6677589E7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C41AB-43CC-4601-B6D6-FF7B03AB4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2407400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互联网产品路线图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202X-01-03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产品规划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运营与推广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预期成果与收益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简述产品的主要功能和特点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互联网产品，如社交应用、电商网站或在线视频平台，通常具有多种功能和特点。在产品简介中，应简要介绍产品的核心功能、使用场景以及主要特点，以便用户快速了解产品的基本情况。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明确产品的目标用户和市场定位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产品定位是确定产品在市场中的位置，明确目标用户和竞争对手。通过分析用户需求、市场趋势和竞争环境，确定产品的独特卖点，以便在市场中脱颖而出。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阐述产品的长期和短期目标以及为用户创造的价值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产品目标可以分为长期和短期，长期目标通常是实现可持续发展和市场占有率，短期目标则更加具体，如提高用户活跃度、增加收入等。同时，应明确指出产品为用户创造的价值，如提高效率、增加便利性等。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产品目标与价值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明确产品所面向的客户群体，如年龄、性别、职业、地域等。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评估目标市场的规模和潜在增长空间，了解市场趋势和未来发展方向。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根据客户需求、购买行为等因素将市场划分为不同的细分市场，以便更有针对性地满足客户需求。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通过问卷调查、访谈等方式了解用户需求，收集用户反馈和建议。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对收集到的用户需求进行整理、分类和分析，提炼出核心需求和痛点。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根据产品定位和目标市场特点，对用户需求进行优先级排序，确定产品开发重点。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用户调研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需求优先级排序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了解竞争对手的产品特点、优劣势、市场份额等信息，以便更好地制定竞争策略。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分析自身产品的优势和差异化特点，明确与竞争对手的差异和竞争优势。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制定相应的竞争策略，如价格、营销渠道、合作伙伴等，以提升市场竞争力。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产品规划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功能需求调研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通过市场分析、用户调研等方式，了解用户需求和行业发展趋势，为产品功能规划提供依据。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功能清单制定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根据调研结果，列出产品的核心功能和附加功能，形成详细的功能清单。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功能优先级排序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根据产品定位、市场需求和开发资源等因素，对功能清单进行优先级排序。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功能规划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迭代周期设定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根据产品复杂度和开发资源等情况，设定合理的迭代周期，如季度迭代、月度迭代等。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迭代内容规划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根据功能优先级排序和当前迭代周期，规划每次迭代需要实现的功能和优化项。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迭代进度跟踪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对迭代开发过程中的进度进行实时跟踪，确保按时交付迭代目标。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迭代计划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https://d.book118.com/808024074002006030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2024-09-06T03:17:13.873</cp:lastPrinted>
  <dcterms:created xsi:type="dcterms:W3CDTF">2024-09-05T19:17:13Z</dcterms:created>
  <dcterms:modified xsi:type="dcterms:W3CDTF">2024-09-05T19:17:15Z</dcterms:modified>
</cp:coreProperties>
</file>