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DD7F3-35DC-4FD3-9349-657AD871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170D6-4252-47B6-837B-68FDEB92D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E9723-349A-40C2-AFD0-EC26ECC05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77AFD-C083-4327-A480-5329594E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B436D-D248-402F-8514-885E1E4D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E3482-D6CE-4E25-8B60-EF73228F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0A562-B74E-455A-AE8A-249F7CB0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D5554-EF4F-4EF5-8516-C872A934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F5086-1F4C-4A6F-80FB-C168356F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AD871-4B8B-4367-9A8E-3425BCF7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118BC-5AD7-4629-A386-29B88A4F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5055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资本的规则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资本基本概念与特点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资本形成与积累过程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资本配置与优化策略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资本运营与效率提升途径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金融监管与风险防范机制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可持续发展视角下资本规则创新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资本定义及作用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资本是一种生产要素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资本是生产过程中不可或缺的生产要素，用于购买生产资料、支付工资等，从而推动生产的进行。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资本具有增值性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资本的本质是追求价值增值，通过投资、经营等经济活动实现资本的保值增值。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资本在经济发展中的作用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资本在经济发展中起着至关重要的作用，包括促进经济增长、推动技术创新、优化资源配置等。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实物资本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金融资本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资本类型与属性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以物质形态存在的资本，如机器设备、厂房、原材料等。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以人为载体，通过教育、培训等方式形成的具有经济价值的知识、技能和体力等质量因素之和。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以货币形态存在的资本，如股票、债券、基金等。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指在社会网络中基于信任和规范而形成的资源动员和配置能力。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资本市场是筹集资金的重要场所，具有融资、投资、定价和风险管理等功能。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参与者包括发行人、投资者、中介机构等。其中，发行人是筹集资金的企业或政府机构；投资者包括个人和机构投资者，如养老金、保险公司等；中介机构包括证券公司、会计师事务所、律师事务所等，为发行人和投资者提供专业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资本市场功能及参与者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资本形成与积累过程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通过股票、债券等金融工具，将居民和企业的储蓄转化为投资，支持实体经济发展。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银行、保险公司等金融机构通过吸收存款、发行理财产品等方式聚集资金，并为企业提供贷款、投资等金融服务。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投资者直接将资金投入到企业或项目中，成为企业的所有者或合伙人，分享企业的收益和风险。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储蓄转化为投资途径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企业通过留存收益、折旧基金等内部资金来源进行再投资，具有自主性和低成本优势。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内部融资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企业通过发行股票、债券等方式从外部筹集资金，可以扩大企业规模和经营范围，但成本较高且受市场波动影响。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外部融资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股权融资是企业向投资者出售股份筹集资金，而债权融资则是企业通过发行债券等方式向债权人借款。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股权融资与债权融资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企业内部融资与外部融资方式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政府通过财政、货币等政策手段支持资本形成和积累，如提供税收优惠、贷款担保等。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政府对金融市场和金融机构进行监管，维护市场秩序和投资者权益。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政府投资基础设施建设，改善投资环境，吸引国内外资本流入。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政府加强与国际金融组织的合作与交流，学习借鉴国际先进经验，推动本国资本市场健康发展。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政府角色和政策支持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资本配置与优化策略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基于马科维茨投资组合理论，通过分散投资降低风险，实现收益最大化。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运用现代投资组合理论，结合市场分析和投资者需求，构建多元化的投资组合。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根据市场环境和投资者风险偏好，动态调整各类资产的配置比例。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投资组合理论与实践应用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采用定性和定量相结合的方法，对投资项目进行全面、客观的风险评估。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建立完善的风险管理体系，包括风险识别、评估、监控和应对等环节。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在追求收益的同时，充分考虑风险因素，实现风险与收益的平衡。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风险与收益平衡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风险评估方法及管理体系建设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https://d.book118.com/808025055130006043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2024-09-23T15:06:29.430</cp:lastPrinted>
  <dcterms:created xsi:type="dcterms:W3CDTF">2024-09-23T07:06:29Z</dcterms:created>
  <dcterms:modified xsi:type="dcterms:W3CDTF">2024-09-23T07:06:31Z</dcterms:modified>
</cp:coreProperties>
</file>