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6532D-6F8E-489A-B296-579D3C0F4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14A2E-3871-4A96-AE97-7C13DD831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4FC70-01A6-45ED-9FC3-E1131141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692DB-3CE0-4C6C-A4AF-1B39766B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9ED0D-6A3B-4FC3-BAFF-77235800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B6E29E-BAB9-4B73-AE98-324F64E02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95CC5-C571-4383-AC43-D9F36A03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55299-E599-4F85-8D77-A693732B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8717A-60D4-4F26-8B1C-9EEC1A21D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ECF30-AA17-4882-B730-2B9D33792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F93B1-25EA-48B9-A3B7-0D6987FFE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602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营销理论发展动力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营销理论发展的内部动力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营销理论发展的外部动力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营销理论发展的未来趋势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外部因素之一：市场环境变化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市场环境的变化是影响营销理论发展的关键外部因素之一。市场环境的变化包括政策法规的调整、经济形势的变化、社会文化的变迁等。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市场环境的变化对企业营销策略产生直接影响，促使企业不断调整和创新营销理论。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技术进步是推动营销理论发展的重要外部因素之一。技术进步为企业的市场营销提供了更多的手段和工具，如大数据分析、人工智能等。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技术进步能够推动企业实现更精准的市场定位和个性化的营销策略，从而影响营销理论的演进和发展。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外部因素之二：技术进步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外部因素之三：竞争态势升级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竞争态势的升级也是影响营销理论发展的外部因素之一。市场竞争的加剧促使企业不断寻求竞争优势，从而推动营销理论的创新和发展。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企业需要不断分析竞争对手的策略和市场趋势，以制定有效的营销策略，从而影响营销理论的演进和发展。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营销理论发展的内部动力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随着社会经济的发展和消费者受教育程度的提高，消费者对产品的需求越来越多样化，要求企业提供更加个性化和差异化的产品或服务。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互联网和社交媒体的普及使得消费者获取产品信息的途径更加便捷，对企业的营销策略和品牌建设提出了更高的要求。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消费者信息获取方式的变革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消费者越来越注重产品的品质、环保、社会责任等方面的因素，要求企业在营销中传递更加积极的价值观念。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消费者价值观的转变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消费者行为的变化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9" b="20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53" r="95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技术创新与营销理论的融合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大数据技术的应用使得企业能够更好地收集、分析消费者数据，了解消费者需求和行为特征，为精准营销提供支持。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社交媒体的发展为企业提供了更加广阔的营销平台，通过社交媒体营销能够实现品牌传播、客户关系管理、销售促进等多种营销目标。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移动互联网营销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移动互联网的普及使得企业能够更加便捷地与消费者进行互动，通过移动端应用、微信小程序等方式实现个性化推荐、在线客服等功能。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企业需要建立多元化的销售渠道，包括线上和线下渠道，以覆盖更广泛的消费群体。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企业需要整合各种营销手段，包括广告、公关、促销等，以实现最佳的营销效果。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随着市场竞争的加剧，品牌成为企业的重要资产，企业需要通过品牌建设来提升市场知名度和消费者忠诚度。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企业竞争策略的演变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营销理论发展的外部动力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https://d.book118.com/808026022117006036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2024-09-16T05:18:06.818</cp:lastPrinted>
  <dcterms:created xsi:type="dcterms:W3CDTF">2024-09-15T21:18:06Z</dcterms:created>
  <dcterms:modified xsi:type="dcterms:W3CDTF">2024-09-15T21:18:08Z</dcterms:modified>
</cp:coreProperties>
</file>