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2B63B-0876-4DA7-A69B-65BA584B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43280-AF20-45B6-9A99-5B012243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A1794-93F1-4468-B6FA-0E034461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A294D-55C6-4203-8F8A-3CADABD17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B0FB3-89D9-4D83-A7CB-90DEAF77F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A7DAB-05F7-4D39-8F34-CDF2AE90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BEC65-D179-410B-B315-3FA7CE793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C677F-9A49-4C77-83F2-DB10A4D6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1EFC6-27D6-435B-9A9E-C056398F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7901D-3D28-4530-9682-635D0F45B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36BC8-EB1B-464D-89E7-A255BA9B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7035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新教师专业成长课件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新教师角色认知与定位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教学基本功训练与提升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班级管理与德育工作开展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心理健康教育与辅导技巧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教育科研能力培养与提高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当前教育改革不断深入，需要教师不断提高专业素养，适应新的教育理念和教学方法。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促进新教师专业成长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新教师是教育发展的重要力量，通过专业成长课件的学习，可以帮助他们更好地适应教学工作，提高教学效果。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推动教师队伍建设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新教师的专业成长是教育持续发展的重要保障，通过课件学习可以提升教师队伍的整体素质。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介绍现代教育理念，强调师德修养的重要性，培养新教师的教育责任感和使命感。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教育理念与师德修养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讲解教学设计的基本原理和方法，指导新教师如何制定教学目标、选择教学内容和方法、设计教学过程等。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教学设计与实施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阐述学生发展的基本理论和评价方法，帮助新教师了解学生需求，科学评价学生的学习成果。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学生发展与评价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介绍教育科研的基本知识和方法，引导新教师积极参与教育科研，促进自身专业发展。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教育科研与教师专业发展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新教师角色认知与定位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教师既要传承知识，又要具备创新精神，不断探索教育教学方法。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传承性与创新性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示范性与榜样性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长期性与复杂性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教师的言行举止对学生具有潜移默化的影响，应成为学生的楷模。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教育工作需要长期投入，且涉及多方面的复杂因素，要求教师具备耐心和毅力。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教师职业特点与要求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不断提升教育教学能力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新教师需要在实践中不断摸索和提升自己的教育教学能力，以满足学生的需求。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从学生到教师的身份转变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新教师需要适应从学习者到教育者的角色转变，承担起教书育人的责任。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面对复杂教育环境的挑战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新教师需要迅速适应学校的教育教学环境，处理与学生、同事、家长等多方面的关系。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新教师角色转变与挑战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尊重学生的主体地位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新教师应充分尊重学生的个性和差异，关注学生的需求和感受，营造民主、平等、和谐的师生关系。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注重学生的全面发展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新教师应关注学生的德、智、体、美等多方面的发展，培养学生的综合素质。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树立以人为本的教育理念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新教师应关注学生的全面发展，注重培养学生的创新精神和实践能力。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建立正确教育观和学生观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教学基本功训练与提升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课堂教学设计与实施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深入研读教材和教参，准确把握教学目标和教学内容。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合理规划课堂教学时间，确保教学任务的完成。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注重课堂导入，激发学生兴趣和求知欲。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了解学生学情，从学生实际出发设计教学。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教学方法与手段运用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掌握常用的教学方法，如讲授法、讨论法、实验法等。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根据教学内容和学生特点选择合适的教学方法。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熟练运用现代教育技术手段，如多媒体、网络等。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注重教学过程中的师生互动，鼓励学生参与课堂。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及时总结教学经验，不断改进教学方法和手段。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听课、评课及反思能力培养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掌握评课的方法和技巧，客观公正地评价他人的教学。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针对问题制定改进措施，不断完善自己的教学。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积极参加听课活动，学习其他教师的优点和长处。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善于反思自己的教学，找出存在的问题和不足。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坚持写教学日记或教学随笔，记录自己的教学心得和体会。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班级管理与德育工作开展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制定明确的班级纪律和规章制度，确保学生遵守校规校纪，维护班级秩序。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班级纪律与规范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引导学生共同制定班级文化墙、班级口号等，营造积极向上的班级氛围。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运用心理学、教育学等理论，采用分组管理、自主管理等方式，提高学生的自我管理能力。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创新班级管理方式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班级常规管理及创新实践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https://d.book118.com/808027035026006042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2024-09-21T05:20:44.551</cp:lastPrinted>
  <dcterms:created xsi:type="dcterms:W3CDTF">2024-09-20T21:20:44Z</dcterms:created>
  <dcterms:modified xsi:type="dcterms:W3CDTF">2024-09-20T21:20:46Z</dcterms:modified>
</cp:coreProperties>
</file>