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9EB5-BA27-4744-B1F7-0A6437C51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81C0A-FD95-4221-8BA2-C13E9B3A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DDE6B-E3D0-42F7-BAFC-8E84F8EE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43DCD-1227-4CE8-B706-DE917856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367F7-989D-4DEF-873D-4EF8D5A1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9AC72-5CF2-4453-B3DD-A374F527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06317-C7F3-4F39-906C-2700BC5E3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8979B-4CBD-4541-8782-75721658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783D3-30CA-4D87-811B-2548BF59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63702-CD4A-4276-A011-B16552357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F907-94D6-46B1-B321-860787D5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000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管理学组织架构篇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组织架构变革与优化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组织架构是一个组织内部各构成部分之间所确立的关系形式，包括各部门、各职位之间的权责关系、沟通渠道、协作机制等。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通过组织架构，将组织的整体任务划分为各个部门和职位的具体职责，实现分工与协作。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权力与责任分配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明确各级管理者和员工的权力和责任，确保组织的有效运行。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建立有效的信息沟通渠道，保障组织内外信息的畅通传递。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合理的组织架构能够减少组织内部的混乱和浪费，提高组织运行效率。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组织架构需要随着组织内外部环境的变化而调整，以适应新的发展需求。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优秀的组织架构能够充分发挥组织的优势，提升组织的整体竞争力。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直线制组织架构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事业部制组织架构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矩阵制组织架构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常见组织架构类型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最简单的组织形式，各级管理者直接对下属进行指挥和管理。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按照产品或地区划分事业部，每个事业部相对独立，拥有较大的自主权。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按照专业职能划分部门，各部门在各自领域内履行职责。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结合直线制和职能制的特点，形成双重领导的组织形式，适用于复杂多变的环境。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5" b="2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简单的层级结构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直线制组织架构中，每个员工只对一个上级负责，层级关系简单明了，有利于快速决策和高效执行。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明确的权责关系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各级管理者拥有明确的权力和责任，有利于实现统一指挥和分工明确。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由于层级关系简单，信息在组织中传递迅速，沟通效率高。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适用于规模较小、业务简单且稳定的企业。在初创期或业务相对单一的企业中，直线制组织架构能够发挥较大的作用。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随着企业规模的扩大和业务复杂性的增加，直线制组织架构可能无法满足企业发展的需要。过多的层级可能导致决策缓慢，而单一的管理方式可能无法应对多样化的业务需求。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某初创型互联网公司，在初期采用直线制组织架构，由创始人直接领导各个业务部门，实现了快速决策和高效执行，推动了公司的快速发展。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传统制造企业，在引入新的生产线和技术后，仍然采用原有的直线制组织架构。然而，由于新技术和业务的复杂性，原有的管理方式无法适应新的需求，导致生产效率低下和员工满意度下降。通过引入矩阵式组织架构，加强跨部门协作和项目管理，企业成功实现了转型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根据业务领域划分不同职能部门，各部门员工专注于特定领域的知识和技能，有利于提高工作效率和专业水平。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各职能部门共享组织资源，如资金、设备、信息等，有利于实现资源的优化配置和节约使用。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易于监控和评估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各职能部门的绩效易于量化和评估，便于管理层对组织整体绩效进行监控和改进。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明确的职责和权力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各职能部门具有明确的职责范围和相应的权力，便于实现统一指挥和领导，有利于保证组织的稳定性和秩序。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可能存在部门间沟通不畅、协作困难的问题，导致组织整体效率低下。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在快速变化的环境中，职能制组织架构可能难以迅速适应新的市场需求和竞争态势。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过于强调专业化分工可能导致员工视野狭窄，缺乏全局观念。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适用范围：适用于规模较大、业务复杂、需要高度专业化的组织，如大型企业、政府机构等。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制造企业采用职能制组织架构，设有生产、研发、销售、财务等职能部门。各部门在各自领域内具有高度的专业性和自主权，同时共享企业资源。这种架构保证了企业在各领域的专业性和稳定性，但也存在部门间沟通不畅、协作困难的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为了解决这些问题，该企业采取了一系列措施，如加强跨部门沟通和协作、设立跨部门项目组、实施员工轮岗制度等。这些措施有效地促进了部门间的合作与协调，提高了企业的整体效率和竞争力。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事业部制组织架构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自主经营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事业部作为独立的利润中心，具有较大的经营自主权，能够快速响应市场变化。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事业部专注于特定业务领域，能够实现专业化管理，提高运营效率。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事业部之间相对独立，有利于分散企业经营风险。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激发内部活力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事业部之间的竞争与合作，能够激发企业内部活力，促进创新发展。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适用于规模较大、业务多元化、市场环境复杂的企业。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可能导致企业内部资源分配不均、事业部之间协作不畅、管理成本增加等问题。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https://d.book118.com/808030003064006035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2024-09-14T06:50:27.650</cp:lastPrinted>
  <dcterms:created xsi:type="dcterms:W3CDTF">2024-09-13T22:50:27Z</dcterms:created>
  <dcterms:modified xsi:type="dcterms:W3CDTF">2024-09-13T22:50:29Z</dcterms:modified>
</cp:coreProperties>
</file>