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D9483-18E2-4B63-9C9E-05F26C8D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7729A-52F5-4050-994B-3CF7ADCB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69C8B-EC16-44C9-B082-94D9288E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CD191-B323-4439-9AEF-276821A8A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C3E1D-D052-4015-91C5-9019168F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24860-8657-4E89-A696-27ECB739D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3479D-CF8A-405A-A6D6-39775111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1587D-CE74-41CA-AC55-DD89E4BC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72815-1D43-438B-B54D-A4FD249C4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6A009-5A35-43BB-896B-BBE07DFF1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02EEF-A5DD-4762-B44F-538CD4DAB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1053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医药经理的知识管理与知识共享能力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知识管理概述与重要性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医药经理知识获取与整理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知识共享机制建立与实践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知识应用与创新能力培养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知识保护与风险防范措施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知识管理概述与重要性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知识管理定义及背景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知识管理是一种系统性的方法，旨在识别、获取、整理、存储、共享和应用组织内的知识，以提高组织的创新能力、竞争力和绩效。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随着知识经济时代的到来，知识已成为企业最重要的资源之一。有效的知识管理对于企业的长期发展和成功至关重要。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医药行业涉及医学、药学、生物学等多个专业领域，要求从业人员具备高度专业化的知识和技能。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随着医药科技的不断发展，新药研发、临床试验、政策法规等方面的知识不断更新，要求医药经理保持持续学习。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更新迅速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医药行业知识来源广泛，包括学术论文、临床试验数据、专利信息、政策法规等，要求医药经理具备多渠道获取和整合知识的能力。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医药行业知识特点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通过有效的知识管理，医药经理能够获取更全面、准确的信息，从而做出更科学、合理的决策。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知识管理有助于激发创新思维，推动医药产品的研发和创新。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通过知识共享和协作，医药经理能够更快地获取所需信息，减少重复工作，提高工作效率。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有效的知识管理有助于企业形成独特的知识体系和核心竞争力，从而在激烈的市场竞争中脱颖而出。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知识管理对医药经理的意义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医药经理知识获取与整理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47" r="74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医药经理可以通过订阅和阅读相关的学术期刊和论文，了解最新的研究成果和行业动态，从而获取专业知识。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学术期刊和论文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医药经理可以阅读专业书籍和教材，系统地学习医药领域的基础知识和理论。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专业书籍和教材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参加医药行业的会议和研讨会，可以与同行交流，了解最新的技术进展和市场趋势。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行业会议和研讨会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参加医药领域的专业培训和学习课程，可以获得更加系统和深入的专业知识。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专业培训和学习课程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专业知识来源途径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根据文献的主题、内容、研究方法等特征，医药经理可以将其分类整理，便于后续的查阅和使用。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对于筛选出的文献资料，医药经理需要进行评价，判断其质量、可靠性和适用性，以确保所获取的信息的准确性和有效性。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医药经理可以通过阅读摘要、目录和关键词等信息，快速筛选与自己工作相关的文献资料。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信息筛选与分类方法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医药经理可以将获取的专业知识进行分类、整合和归纳，构建自己的知识体系框架。这有助于将零散的知识点串联起来，形成完整的知识网络。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不断发展和技术的不断进步，医药经理需要持续更新自己的知识体系。可以通过阅读最新的研究成果、参加行业会议和培训等方式，了解最新的行业动态和技术进展，及时将新的知识点纳入自己的知识体系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医药经理不仅需要获取和整理专业知识，还需要将其应用于实际工作中。通过实践经验的积累，不断验证和完善自己的知识体系，提高工作效率和应对不同情况的能力。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知识体系构建与更新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知识共享机制建立与实践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通过构建医药经理专用的内部知识库，实现知识的分类存储和高效检索，便于经理们快速获取所需的专业知识。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搭建企业内部知识库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组织医药经理定期举办知识分享会，鼓励经理们分享自己的经验、技巧和最新医药行业动态，促进知识在团队内部的流通。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定期举办知识分享会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设立知识贡献奖励制度，对积极分享知识的医药经理给予表彰和奖励，激发团队成员的知识共享意愿。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制定知识贡献激励机制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内部交流平台搭建及运营策略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与学术机构建立合作关系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与高校、研究机构等学术组织建立紧密的合作关系，共享学术资源和研究成果，提升医药经理的专业素养。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利用专业社交平台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运用医药领域的专业社交平台，如医药专业网站、学术期刊等，获取最新的医药知识和行业动态，拓宽知识视野。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参加行业研讨会和论坛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鼓励医药经理积极参加国内外医药行业的研讨会和论坛，与同行交流最新的研发成果、市场趋势和治疗技术。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外部合作与信息交换途径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https://d.book118.com/808031053113006034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2024-09-13T05:38:21.536</cp:lastPrinted>
  <dcterms:created xsi:type="dcterms:W3CDTF">2024-09-12T21:38:21Z</dcterms:created>
  <dcterms:modified xsi:type="dcterms:W3CDTF">2024-09-12T21:38:23Z</dcterms:modified>
</cp:coreProperties>
</file>