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B2675-A26A-429D-BCD7-F54F896B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206A7-BA70-4219-9908-793E94CF9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F51DC-0945-4ACB-AA2E-53BFBDDF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D5AE8-88DA-4F0B-B6F5-887645CD0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07189-57A4-4C15-BD25-99C1B01EC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C16C97-1521-4C29-B5AF-857357BD5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2B75F-1FE8-4F91-BFEF-D4D476888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93C2D-E784-4EEB-93EE-FAE359E33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ED15B-23A0-4A9A-86DB-7112EA36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8BB39-A952-4B5E-A945-8ADFB1EE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4BBAF-8EC4-4BC0-A5D0-04BC90DF3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2014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安全工作总结模板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安全工作总体情况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安全工作重点成果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安全工作存在问题分析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未来安全工作展望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回顾过去一段时间内的工作，总结在安全管理、技术应用、人员培训等方面的经验和教训。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总结安全工作经验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分析当前安全形势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明确未来工作方向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对当前的安全形势进行深入分析，识别存在的威胁、漏洞和风险。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基于总结和分析结果，提出针对性的改进措施和建议，明确未来安全工作的发展方向。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本次总结所涉及的时间范围，如过去一年、一季度或特定时间段内的安全工作。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83" r="19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包括安全管理、安全技术应用、安全培训、应急响应等各个方面的工作内容。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本次总结的目标受众，如公司领导、相关部门负责人、安全管理人员等。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本年度共发生各类安全事故XX起，较去年下降XX%。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事故主要包括高处坠落、物体打击、机械伤害、触电等类型。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事故主要发生在生产高峰期和节假日前后，需加强这些时段的监管。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事故时间分布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重点排查生产设备、电气设施、消防设施、作业环境等方面的隐患。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采用定期巡查、专项检查、季节性检查等多种方式进行隐患排查。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共发现隐患XX项，已整改XX项，整改率为XX%。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安全隐患排查情况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针对新员工、转岗员工、特种作业人员等不同对象开展安全培训。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主要包括安全规章制度、安全操作规程、应急救援等方面的内容。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通过考试、实操等方式对培训效果进行评估，员工安全意识和技能水平得到明显提高。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安全工作重点成果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制定和完善各项安全管理制度，如安全生产责任制、安全检查制度、应急预案等，形成完整的安全管理制度体系。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加强对安全管理制度的宣贯和执行，确保各项制度得到有效落实，提高安全管理水平。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加强安全设施建设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加大对安全设施建设的投入，完善各类安全设施，如消防设施、安防设备等，提高安全防范能力。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强化安全检查和隐患排查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定期开展安全检查和隐患排查工作，及时发现和处理各类安全隐患，确保安全生产。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提高安全防范能力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通过举办安全知识讲座、安全演练等活动，提高员工的安全意识和安全技能水平。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开展安全宣传活动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加强对员工的安全教育培训工作，提高员工的安全素质和安全意识，确保员工能够熟练掌握各类安全操作规程和应急处置措施。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加强安全宣传教育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https://d.book118.com/808032014010006032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2024-09-09T06:49:36.176</cp:lastPrinted>
  <dcterms:created xsi:type="dcterms:W3CDTF">2024-09-08T22:49:36Z</dcterms:created>
  <dcterms:modified xsi:type="dcterms:W3CDTF">2024-09-08T22:49:38Z</dcterms:modified>
</cp:coreProperties>
</file>