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3C924-A117-466B-9CFE-32AD0B178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B0858-FB64-4899-9E86-01512CB16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75521-AAC8-4276-9350-D187A9CCD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976AD-9994-4D0A-81AB-82EEE069F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AE04D9-8488-4284-8F38-FE0F79147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73C5DC-97B5-498C-A7FB-38F4EE858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4C828D-AFD0-48E5-8597-0CFBE2F17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6D908-20B6-4164-A77F-9CE5EECBD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0E843-1B64-4D2B-A939-CC7A6C285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28205-9626-4E4A-ABAB-1D8C1A083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5A0D6-8258-4BBB-A3D8-4D800AF42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3203507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铁路安全学习心得体会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铁路安全知识掌握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铁路安全实践体验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铁路安全意识提升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铁路安全技能提升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学习收获与体会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铁路运输行业现状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个人从业经历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随着铁路运输行业的快速发展，铁路安全问题日益突出，对铁路安全知识的学习和掌握显得尤为重要。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作为一名铁路从业者，我深感铁路安全知识对于保障铁路运输安全和人身安全的重要性。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61" r="856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掌握安全技能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遵守安全规定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通过学习铁路安全知识，提高个人安全意识，确保在工作中始终将安全放在首位。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掌握铁路安全相关的技能和操作方法，提高应对突发情况的能力。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深入理解铁路安全规定和制度，确保在工作中严格遵守，杜绝违章操作。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铁路安全法规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事故案例分析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学习内容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通过分析铁路安全事故案例，深入了解事故原因和应对措施，吸取教训，防止类似事故发生。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掌握铁路企业内部的安全管理制度、操作规程和应急预案，确保在工作中严格执行。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学习国家及行业颁布的铁路安全法规、标准和规范，明确安全责任和义务。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学习铁路安全防护设施、设备和器材的使用方法，提高个人安全防范能力。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铁路安全知识掌握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铁路安全规章制度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深入学习了铁路安全管理的基本要求和责任体系，明确了各级管理职责和工作程序。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掌握了铁路运输过程中各项安全规定，包括行车、调车、停车等方面的规定。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熟悉了铁路事故的分类、报告、调查和处理程序，了解了相关责任追究和赔偿机制。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铁路安全管理条例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铁路运输安全规定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铁路事故处理办法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行车信号识别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行车安全距离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行车速度控制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铁路行车安全知识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掌握了各种列车在行驶过程中应保持的安全距离，以确保行车安全。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深入了解了列车在不同路段、不同情况下的速度限制和调节方法。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学习了各种行车信号的识别方法，包括信号灯、信号旗、信号牌等。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熟悉了铁路线路的组成、维护和检修要求，了解了线路设备的常见故障及处理方法。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铁路线路设备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542" r="20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铁路车辆设备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铁路通信设备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掌握了铁路车辆的构造、性能和维护要求，学习了车辆设备的检查和维修方法。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了解了铁路通信系统的基本原理、设备配置和维护要求，熟悉了通信设备的安全使用规定。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铁路设备安全知识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铁路安全实践体验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参观了铁路沿线的防护网、信号灯、道口设施等，了解了其设置原理和重要作用。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实体设施参观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在铁路监控中心，观察了实时监控画面，了解了现代化技术在铁路安全中的应用。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监控中心体验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考察了车站的安检设备、消防设施等，认识到其对于铁路安全的重要性。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车站设施考察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铁路安全设施参观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905" r="29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417" r="34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64" b="136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铁路安全事故案例分析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事故原因剖析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分析了多起铁路安全事故的原因，包括设备故障、人为失误、自然灾害等。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应对措施探讨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探讨了针对不同事故原因应采取的预防和应对措施，如加强设备维护、提高员工安全意识等。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经验教训总结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总结了从事故案例中得到的经验教训，对于今后铁路安全工作具有指导意义。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https://d.book118.com/808032035072006024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2024-08-31T18:18:49.801</cp:lastPrinted>
  <dcterms:created xsi:type="dcterms:W3CDTF">2024-08-31T10:18:49Z</dcterms:created>
  <dcterms:modified xsi:type="dcterms:W3CDTF">2024-08-31T10:18:52Z</dcterms:modified>
</cp:coreProperties>
</file>