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87585-ADDE-4AAC-B34A-28E39754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3ABA5-4297-4DE7-B67A-A92ABF12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68FD9-4D0D-4CEE-9ACD-2C6921986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5BA4D-B584-4965-8043-FDCBE4CBE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81D68E-EAE5-4BC6-BB99-06194D9FB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C4931-988B-4266-BBA2-DAA79526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56AC6-51FC-4F1D-A579-97447F754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AA6F9-46C8-4648-AEB9-038260E0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BA006-2740-40E2-8823-E5DE697C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4A60B-6899-4ABB-9B8E-C1C596BC0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C5627-4946-47C5-9A82-1B7C7BD25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3210604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精准治疗的挑战与机遇：2024年视角下的分析与展望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精准治疗技术前沿及关键突破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面临挑战：伦理、法规与市场环境分析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机遇展望：跨界合作与新兴市场拓展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案例分析：成功实践经验分享与启示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总结观点并提出政策建议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精准治疗定义及发展历程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精准治疗定义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精准治疗是指基于患者的个体差异，通过分子诊断、基因测序等先进技术，为患者提供个性化、精准的治疗方案。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精准治疗经历了从传统的经验医学到个体化医学的转变，随着基因组学、蛋白质组学等组学技术的发展，精准治疗逐渐成为医学领域的研究热点。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精准治疗在肿瘤、罕见病、遗传性疾病等领域得到了广泛应用，显著提高了患者的生存率和生活质量。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到2024年，精准治疗领域在基因组编辑、细胞疗法、基因疗法等方面取得了显著的技术进展，为疾病治疗提供了更多有效的手段。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随着精准治疗技术的不断成熟和商业化进程的加速，精准治疗产业规模不断扩大，涌现出一批具有创新能力和国际竞争力的企业。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51" r="2185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317" r="253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2024年精准治疗领域现状概述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本报告旨在分析2024年精准治疗领域的挑战与机遇，探讨未来发展趋势和前景，为相关企业和投资者提供决策参考。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报告首先介绍精准治疗的定义、发展历程及2024年现状概述；其次分析精准治疗面临的挑战与机遇；最后展望未来发展趋势和前景，并提出相关建议。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精准治疗技术前沿及关键突破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肿瘤基因组学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研究肿瘤细胞的基因变异和表达谱，发现肿瘤治疗的靶点，提高治疗效果和减少副作用。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个体化基因测序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通过高通量测序技术，为患者提供个性化的基因变异信息，为精准治疗提供依据。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利用CRISPR-Cas9等基因编辑技术，对患者细胞进行基因修复或替换，从根本上治疗遗传性疾病。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基因组学在精准治疗中应用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细胞重编程技术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通过细胞重编程技术，将患者体细胞转化为具有治疗功能的细胞，如神经细胞、心肌细胞等，用于治疗神经系统疾病、心血管疾病等。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细胞免疫治疗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利用患者自身的免疫细胞，经过体外扩增和激活后回输给患者，激发患者自身的免疫系统攻击肿瘤细胞或病毒感染细胞。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组织工程和再生医学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利用生物材料、干细胞和生长因子等，构建具有生物活性的组织和器官，用于替代或修复受损组织和器官。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细胞疗法创新与实践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免疫疗法研究进展及前景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通过激活患者自身的免疫系统，攻击肿瘤细胞，包括单克隆抗体、免疫检查点抑制剂、CAR-T细胞疗法等。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自身免疫性疾病治疗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通过调节患者免疫系统的平衡，抑制过度的免疫反应，治疗类风湿性关节炎、系统性红斑狼疮等自身免疫性疾病。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疫苗研发与应用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利用基因工程、蛋白质工程等技术手段，开发新型疫苗，预防和治疗传染性疾病。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多靶点药物设计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针对复杂疾病的多个相关靶点，设计具有多靶点作用的药物，提高治疗效果和降低副作用。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个体化药物治疗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根据患者的基因型、代谢特点和病情等因素，制定个体化的药物治疗方案，提高治疗效果和减少不良反应。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基于结构的药物设计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利用计算机模拟和分子对接等技术手段，预测药物与靶点的相互作用方式和亲和力，指导药物设计和优化。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药物设计与优化策略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面临挑战：伦理、法规与市场环境分析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333" b="15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精准治疗涉及大量个人基因和医疗数据，如何确保这些数据的安全性和隐私保护是一个重要问题。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隐私保护与数据泄露风险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基因编辑技术如CRISPR-Cas9为精准治疗提供了强大工具，但其潜在的伦理问题如人类胚胎基因编辑等仍需深入探讨。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基因编辑技术的伦理边界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精准治疗往往价格昂贵，如何公平地分配有限的医疗资源，避免社会不平等现象加剧，是伦理考量的重要方面。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资源分配与公平性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伦理道德问题探讨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https://d.book118.com/808032106046006023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2024-08-29T20:45:18.763</cp:lastPrinted>
  <dcterms:created xsi:type="dcterms:W3CDTF">2024-08-29T12:45:18Z</dcterms:created>
  <dcterms:modified xsi:type="dcterms:W3CDTF">2024-08-29T12:45:20Z</dcterms:modified>
</cp:coreProperties>
</file>