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C2C63-3A25-4680-AC32-A3D31E08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6CDF4-6677-4F46-9C27-A484016CF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995DF-8352-441C-8D03-A0BCF0C3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8CF30-73F4-431A-93D9-8E658ABA5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B8A0D-EB61-4184-B8EA-70C3FCF8E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B4468-DE2B-4203-AB51-B5BCE77BF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6C71A-81D4-4517-AF3D-9FC8EAC1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23165-67CA-4166-B164-A6F897B58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EB1C1-3431-4745-BB1A-C5E0EC137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F9B1B-0A30-4CF5-BF80-25B85EEA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61019-1541-49C6-851D-D48FD832C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2134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大数据可视化管控平台建设及系统应用指南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平台架构与关键技术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平台建设流程与实施步骤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系统应用指南与操作规范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平台优势与案例分析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一种集成了数据采集、处理、分析、挖掘和可视化等功能的综合性大数据管理平台。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随着互联网、物联网等技术的快速发展，数据量呈现爆炸式增长，传统数据处理方式已无法满足需求，大数据可视化管控平台应运而生。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支持多种数据源接入，实现数据的实时采集和传输。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对数据进行清洗、转换、整合等操作，提高数据质量。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运用统计学、机器学习等方法，挖掘数据内在规律和趋势。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通过图表、图像等形式，直观展示数据分析结果。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70" r="2627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975" r="309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采用分布式计算技术，提高数据处理和分析效率。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支持自定义数据分析和可视化模板，满足不同用户需求。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提供友好的用户界面和操作体验，降低使用难度。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采用多种加密和安全防护措施，保障数据安全。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用于智慧城市、交通管理等领域，提高政府决策效率和公共服务水平。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用于市场分析、用户画像等领域，帮助企业制定精准营销策略和优化产品设计。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应用领域与意义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科研教育：用于科研数据分析、在线教育等领域，促进科研成果转化和教育资源共享。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提升数据处理效率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通过自动化和智能化的数据处理流程，减少人工干预和时间成本。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增强数据洞察力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通过多维度的数据分析和可视化展示，帮助用户发现数据背后的价值和趋势。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大数据可视化管控平台是企业数字化转型的重要支撑，有助于提升企业竞争力和创新能力。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平台架构与关键技术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将平台划分为数据采集、数据处理、数据存储、数据可视化等多个层次，实现模块化开发和松耦合。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支持分布式部署，提高系统的可扩展性和可维护性。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采用冗余设计和负载均衡技术，确保平台的高可用性和稳定性。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787" r="9787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支持从关系型数据库、NoSQL数据库、API接口等多种数据源采集数据。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对数据进行清洗、去重、转换等操作，以满足后续分析和可视化的需求。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支持实时数据流处理，实现数据的即时分析和可视化。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数据清洗与转换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实时数据处理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44" r="12744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分布式存储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采用分布式存储技术，如Hadoop HDFS、HBase等，实现海量数据的存储和管理。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数据索引与优化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建立数据索引，优化数据存储结构，提高数据查询效率。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采用数据加密、访问控制等安全措施，确保数据的安全性和隐私保护。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可视化图表库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集成多种可视化图表库，如ECharts、D3.js等，提供丰富的可视化效果。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交互式可视化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支持交互式可视化，允许用户通过拖拽、缩放等操作与数据进行交互。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大屏展示设计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提供大屏展示设计功能，支持多种布局和样式设置，满足不同场景下的展示需求。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平台建设流程与实施步骤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https://d.book118.com/808032134006006031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2024-09-07T17:24:17.919</cp:lastPrinted>
  <dcterms:created xsi:type="dcterms:W3CDTF">2024-09-07T09:24:17Z</dcterms:created>
  <dcterms:modified xsi:type="dcterms:W3CDTF">2024-09-07T09:24:20Z</dcterms:modified>
</cp:coreProperties>
</file>