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5ADF5E-EC64-46DF-A804-EC42BF3A5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BCDB1-2BCA-4A28-9C4E-1B6466661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73E33-ABFB-4ECE-8CA3-C7EDC12FD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3F44C-C60B-4B94-B6CC-3B96681CB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F247D5-9393-4C2E-A7CF-B0F5143F00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E12044-03AD-4B3A-A8BE-2F7DF26AF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A26949-DDBC-4A13-A599-23AC714D0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D0B4E5-98A9-42AB-A668-72B91F6F6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836683-FEA1-4BC6-906D-3831EDCAD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D9A4F8-FB79-4B41-8549-24F0869E0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7EE70F-F3D2-4768-BCD5-1150C4881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3306211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颈清术后护理诊断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颈清术简介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颈清术后护理的重要性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颈清术后护理诊断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颈清术后护理措施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颈清术后康复指导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颈清术简介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颈清术的定义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颈清术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全称为颈淋巴结清扫术，是一种针对颈部淋巴结肿大的治疗方法。该手术旨在清除病变淋巴结，防止疾病进一步扩散。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颈清术的主要目的是清除恶性肿瘤转移至颈部的淋巴结，防止肿瘤的进一步扩散，提高患者的生存率和生活质量。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适用人群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颈清术适用于存在颈部淋巴结转移的恶性肿瘤患者，如甲状腺癌、喉癌、口腔癌等。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预防性治疗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对于可能发生颈部淋巴结转移的高危恶性肿瘤患者，如分化程度较低的甲状腺癌，可考虑行预防性颈清术，以降低淋巴结转移的风险。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颈部淋巴结转移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当恶性肿瘤转移到颈部淋巴结时，颈清术是有效的治疗方法。通过清除淋巴结，可以控制肿瘤的扩散。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放疗后复发的治疗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对于放疗后颈部淋巴结复发的患者，颈清术也是一种可行的治疗方法。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0010" b="1001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0010" b="1001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颈清术的适应症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根据患者的具体情况和手术范围，选择合适的手术切口。常见的切口位置包括侧颈部和下颌下。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手术切口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淋巴结清扫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手术过程中，医生会仔细清除颈部淋巴结，包括浅层和深层的淋巴结。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术后对手术区域进行加压包扎，并给予必要的药物治疗和康复指导。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颈清术的手术过程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颈清术后护理的重要性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定期更换敷料，保持伤口干燥，避免触水，防止细菌滋生。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750" r="97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7792" r="2779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保持伤口清洁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按时服用抗生素，降低感染风险。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遵医嘱使用抗生素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避免与感染性疾病患者接触，防止病毒和细菌交叉感染。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避免交叉感染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在医生的建议下使用止痛药，缓解术后疼痛。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合理使用止痛药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根据需要采用冰敷或热敷，减轻伤口肿胀和疼痛。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冰敷与热敷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0667" r="10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保持舒适的体位，避免颈部过度活动，减少疼痛。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舒适体位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减轻疼痛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在医生指导下进行早期的颈部功能锻炼，促进血液循环和伤口愈合。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早期功能锻炼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229" r="9229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合理搭配营养，多摄入富含蛋白质、维生素和矿物质的食物，增强身体免疫力。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给予患者心理支持，缓解焦虑和紧张情绪，促进术后康复。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促进康复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颈清术后护理诊断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https://d.book118.com/808033062116006047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2024-09-29T03:40:55.995</cp:lastPrinted>
  <dcterms:created xsi:type="dcterms:W3CDTF">2024-09-28T19:40:56Z</dcterms:created>
  <dcterms:modified xsi:type="dcterms:W3CDTF">2024-09-28T19:40:57Z</dcterms:modified>
</cp:coreProperties>
</file>