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E298E7-95CF-477B-B5DA-BF32D6A27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751767-A13C-4CD4-AC3E-ADDCF6A41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3C9A7A-E7CC-4BA7-85BF-05D07F6A3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06784D-3A60-475F-B29F-5A7A00F8C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53551E-C1F3-4886-8F88-4280F4C04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3F106D-D8D1-4ABB-A11E-7E16EE461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C96DA1-744B-4CC9-BE3E-E99C214B0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BA1AB1-3EE3-4697-88E8-0E3ACD271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62ABD0-20C8-4C01-9757-5E068173B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581BA4-D93B-47FC-A094-D9CA715BF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6CFB2D-D359-4567-B58A-0FC3CCFFD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033135063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教学技能实训反思总结报告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教学内容与方法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学生反馈与表现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教师自我反思与提升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实训效果评估与建议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对教学技能实训进行全面反思和总结，提升个人教学能力，为未来的教学工作提供经验借鉴。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随着教育改革的深入，对教师教学技能的要求越来越高，教学技能实训成为提升教师专业素养的重要途径。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报告的目的和背景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本次实训历时两周，每周进行五天教学技能培训和实践。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167" r="18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实训内容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292" r="16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来自不同学科领域的教师，共计30人参与本次实训。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涵盖了教学设计、课堂管理、教学评价等多个方面，注重理论与实践相结合。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实训的基本情况介绍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教学内容与方法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对实训课程的教学内容进行简要概述，包括主题、重点和目标。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教学内容概述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评估学生对知识点的掌握程度，分析哪些内容学生掌握较好，哪些内容需要加强。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知识点掌握情况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评估学生在实际操作中运用所学知识的能力，分析是否存在理论与实践脱节的情况。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实际应用能力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教学内容回顾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3875" b="1387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4938" b="49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教学方法分析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教学方法概述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对实训课程所采用的教学方法进行简要描述。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教学方法的有效性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评估教学方法是否有效，分析其优点和不足。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教学方法的改进建议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根据评估结果，提出对教学方法的改进建议，以提高教学效果。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制定教学效果评估的标准，如学生的参与度、知识掌握程度、实际操作能力等。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教学效果评估标准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根据评估标准，对实训课程的教学效果进行评估，给出具体的评价结果。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教学效果评估结果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708" r="11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根据评估结果，提出对教学效果的改进建议，以提高教学质量。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教学效果改进建议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教学效果评估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学生反馈与表现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学生反馈收集与分析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分析学生反馈，找出教学中存在的问题和不足，为改进教学提供依据。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收集学生对于教学的意见和建议，了解学生对教学的期望和需求。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学生学习效果评估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通过作业、测验、考试等方式评估学生的学习效果，了解学生对知识的掌握程度。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对比教学目标，分析学生的学习进步和需要改进的地方。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总结学生在学习过程中的优点和亮点，鼓励学生继续发挥优势。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指出学生的不足之处，提出针对性的改进建议，帮助学生提升学习效果。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学生表现优缺点总结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教师自我反思与提升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https://d.book118.com/808033135063006027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2024-09-05T08:38:34.086</cp:lastPrinted>
  <dcterms:created xsi:type="dcterms:W3CDTF">2024-09-05T00:38:34Z</dcterms:created>
  <dcterms:modified xsi:type="dcterms:W3CDTF">2024-09-05T00:38:36Z</dcterms:modified>
</cp:coreProperties>
</file>