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0AD15-64EB-4E5B-AF45-4DABCC2F5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37A11-3BC6-4BFC-818D-3B4CE2165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3FA44-94A1-4E57-AE5B-76F77B00D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64B9C-25F0-4464-869F-5C94968CE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3F55C2-D60C-4149-8649-9BE135757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A96E9C-1471-4AAE-B2CA-DEF5D422D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DB6996-04A2-4F90-BBB4-3FDC982A0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E376B-DE54-4804-BE61-8B979658E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9E644-6418-4D90-AFA6-993677667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C548A-B79C-4F42-8A1F-9C2F90A46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DB350-7913-40C0-8544-372EF0649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3403711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《药品管理法》培训PPT课件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药品管理法概述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药品的研发与注册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药品的生产与经营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药品的使用与监管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药品管理法的法律责任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《药品管理法》案例分析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药品管理法概述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17" b="16417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08" b="1780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药品管理法是国家为了保障公众用药安全、有效、经济、合理而制定的法律规范。其目的是通过规范药品研制、生产、经营、使用等环节，确保药品质量安全、有效，维护公众健康权益。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明确药品管理法的定义和目的，有助于更好地理解其立法宗旨和意义。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药品管理法的定义和目的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药品管理法的基本原则是指导药品管理工作的核心准则，是实现立法宗旨的重要保障。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法规定了以下几个基本原则：一是科学监管原则，即以科学为基础，运用现代技术手段对药品进行监管；二是依法行政原则，即各级药品监管部门必须依法履行职责，严格执法；三是社会共治原则，即鼓励社会各方参与药品管理，形成监管合力；四是责任追究原则，即对违反药品管理法的行为进行严肃处理，追究相关责任人的法律责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药品管理法的基本原则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了解药品管理法的历史和发展，有助于把握其立法背景和演变过程，为更好地理解和应用该法律提供参考。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药品管理法的发展经历了多个阶段。最早的药品管理法颁布于1984年，经过多次修订和完善，现行药品管理法于2019年修订通过，并于2020年正式实施。随着经济社会的发展和医药技术的进步，药品管理法也在不断调整和完善，以适应时代发展的需要。未来，药品管理法仍将继续发挥其在保障公众用药安全、维护社会稳定方面的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药品管理法的历史和发展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药品的研发与注册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药物发现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寻找和筛选具有药理活性的化合物，确定先导化合物。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药学研究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对先导化合物进行结构优化和改造，确定候选药物。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临床前研究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在动物模型上评估候选药物的药效、药代动力学和安全性等。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分为Ⅰ-Ⅳ期，分别评估药物的初步疗效和安全性、疗效和安全性、扩大样本量进一步评估疗效和安全性以及药物的长远影响。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药品的研发阶段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向国家食品药品监督管理总局提交申请，并缴纳相关费用。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准备申请资料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按照国家食品药品监督管理总局的要求准备申请资料，包括药品的质量标准、生产工艺、临床试验数据等。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形式审查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国家食品药品监督管理总局对申请资料进行形式审查，确保资料齐全、格式符合要求。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审批决定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根据综合评审结果，国家食品药品监督管理总局作出是否批准的决定。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对申请资料进行技术审查和综合评估，包括科学性、真实性、规范性等方面。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药品的注册流程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快速审批通道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对于某些急需的药品，国家食品药品监督管理总局可以开辟快速审批通道，加速审批过程。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优先审评审批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对于创新药物、治疗重大疾病的药品以及儿童专用药品等，国家食品药品监督管理总局可以优先审评审批。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审批决定通知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国家食品药品监督管理总局将审批决定通知申请人，并公示审批结果。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不批准的说明理由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对于不批准的申请，国家食品药品监督管理总局会说明理由，并告知申请人可以提出复审或申诉。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药品注册申请的审批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药品的生产与经营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328" b="1532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药品生产质量管理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确保药品生产全过程符合相关法规和标准，确保药品质量可控、可追溯。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生产许可与备案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企业需取得药品生产许可证，并按照规定进行生产许可变更和备案。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对生产过程进行全面监管，确保生产工艺、操作规程等符合要求。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药品的生产管理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药品经营许可制度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企业需取得药品经营许可证，方可从事药品经营活动。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经营许可条件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申请经营许可需满足相关条件，如人员资质、设施设备等。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经营许可变更与注销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企业需按照规定进行经营许可变更和注销手续。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药品的经营许可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https://d.book118.com/808034037110006026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2024-09-04T02:04:49.838</cp:lastPrinted>
  <dcterms:created xsi:type="dcterms:W3CDTF">2024-09-03T18:04:49Z</dcterms:created>
  <dcterms:modified xsi:type="dcterms:W3CDTF">2024-09-03T18:04:51Z</dcterms:modified>
</cp:coreProperties>
</file>