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C052FE-817F-426D-AC16-CE04DE927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368169-FAF7-4A71-AA57-60F403CD2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1E5A49-310C-4510-A377-0696CB82B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CF158B-3645-461B-AD61-C2D876170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E86AD0-FB84-4C04-85B9-8AFE50AEB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A16CFE-49DF-4AC4-9C49-726EE7183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191443-CA6E-459C-A8B2-1A2F9BE88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706A70-EA3D-4133-B577-1A60526B0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630B12-CBAE-4EA5-8745-C0F377A71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9858EF-EADD-49B1-BCCC-8049266FF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50E11-0A94-432C-80E3-38B18A8DF1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3407200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空调销售行业保密知识培训之保护空调产品设计的重要措施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保密知识概述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空调产品设计保密措施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空调产品销售保密措施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空调产品技术保密措施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空调产品供应链保密措施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员工保密意识培养与行为规范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保密知识概述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0189" b="2018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214" b="52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保密工作的重要性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保护企业核心竞争力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空调产品设计是企业核心竞争力的重要组成部分，一旦泄露，将严重影响企业的市场竞争力和经济利益。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维护企业声誉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空调产品设计涉及企业的知识产权和商业秘密，泄露会对企业声誉造成不良影响，甚至引发法律纠纷。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保障客户权益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客户在购买空调产品时，往往会对产品的设计、性能等方面提出保密要求，企业需要严格遵守保密义务，保障客户权益。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严格控制涉密信息的知悉范围，确保只有必要的人员才能接触到相关信息。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最小化原则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458" r="17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全程管理原则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792" r="14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责任制原则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对空调产品设计从立项、研发、生产到销售等各个环节进行全程保密管理，确保信息不泄露。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明确各级领导、涉密人员和相关部门的保密责任，建立健全保密责任制。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保密工作的基本原则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空调产品设计涉及大量的技术研发和创新成果，技术含量高，保密难度大。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技术含量高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空调产品的生产涉及多个供应链环节，需要与供应商、代工厂等合作，保密管理更为复杂。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涉及供应链多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空调销售市场竞争激烈，企业之间的竞争往往涉及到产品设计等核心信息的保密与窃取。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空调销售行业的保密特点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空调产品设计保密措施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https://d.book118.com/808034072006006047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2024-09-28T03:20:49.155</cp:lastPrinted>
  <dcterms:created xsi:type="dcterms:W3CDTF">2024-09-27T19:20:49Z</dcterms:created>
  <dcterms:modified xsi:type="dcterms:W3CDTF">2024-09-27T19:20:51Z</dcterms:modified>
</cp:coreProperties>
</file>