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92828-80CE-4019-8B7C-0DC9D254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537A4-F9FE-4C13-9E94-CFE5D416B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3D864-5553-4F0A-BF22-0FEBBE77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EFAB2-B452-4EDA-BFEF-4D82DA11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E1474-D7CA-4CC6-89AF-2CE8AC8E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C42DB-F6F5-4F08-ACB3-C4AD401A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593EA-E187-4843-B055-160721C0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740F9-4FEC-4E50-BDC0-419DC1DB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4E841-4030-42D0-9CC7-0682433E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EEFC1-785C-423B-B18A-F02A72BF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A9B73-FD61-462B-9792-FEB1AD23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30" r:id="rId2"/>
    <p:sldLayoutId id="2147489631" r:id="rId3"/>
    <p:sldLayoutId id="2147489632" r:id="rId4"/>
    <p:sldLayoutId id="2147489633" r:id="rId5"/>
    <p:sldLayoutId id="2147489634" r:id="rId6"/>
    <p:sldLayoutId id="2147489635" r:id="rId7"/>
    <p:sldLayoutId id="2147489636" r:id="rId8"/>
    <p:sldLayoutId id="2147489637" r:id="rId9"/>
    <p:sldLayoutId id="2147489638" r:id="rId10"/>
    <p:sldLayoutId id="21474896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604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保安员培训资料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保安员职责与义务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保安员基本技能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保安员日常管理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保安员法律法规知识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保安员案例分析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保安员职责与义务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保安员职责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维护公共秩序：确保公共区域的安全，防止犯罪行为发生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保护财产安全：保护公司或机构的财产安全，防止盗窃、破坏等行为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协助消防工作：协助消防部门进行火灾、爆炸等事故的预防和处置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提供紧急援助：在紧急情况下，为需要帮助的人提供必要的援助和救援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保安员义务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遵守法律法规，维护社会秩序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保护客户人身和财产安全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协助公安机关处理突发事件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遵守职业道德，为客户提供优质服务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保安员职业道德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忠诚敬业：忠于职守，尽职尽责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遵纪守法：遵守法律法规，维护社会秩序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诚实守信：诚实待人，信守承诺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尊重他人：尊重他人权利，平等对待他人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团结协作：团结同事，共同完成任务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自我提升：不断学习，提高自身素质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保安员基本技能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消防安全知识</a:t>
            </a:r>
            <a:endParaRPr lang="zh-CN" altLang="en-US"/>
          </a:p>
        </p:txBody>
      </p:sp>
      <p:sp>
        <p:nvSpPr>
          <p:cNvPr id="10492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熟悉消防安全通道和出口标识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掌握消防器材的使用方法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了解火灾的分类和扑救方法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掌握基本的火场逃生技能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紧急救援技能</a:t>
            </a:r>
            <a:endParaRPr lang="zh-CN" altLang="en-US"/>
          </a:p>
        </p:txBody>
      </p:sp>
      <p:sp>
        <p:nvSpPr>
          <p:cNvPr id="104927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心肺复苏术：掌握正确的操作步骤和注意事项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止血包扎：学会使用止血带、纱布等工具进行止血和包扎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搬运伤员：掌握正确的搬运方法和注意事项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火灾救援：了解火灾的种类、特点和扑救方法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地震救援：了解地震的种类、特点和救援方法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紧急疏散：掌握紧急疏散的步骤和注意事项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安全防范技能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观察力：对周围环境进行观察，及时发现异常情况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沟通能力：与同事、客户进行有效沟通，了解情况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应急处理能力：面对突发事件，能够迅速做出反应并采取措施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法律知识：了解相关法律法规，依法办事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应对突发事件能力</a:t>
            </a:r>
            <a:endParaRPr lang="zh-CN" altLang="en-US"/>
          </a:p>
        </p:txBody>
      </p:sp>
      <p:sp>
        <p:nvSpPr>
          <p:cNvPr id="10494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快速反应：在突发事件发生时，保安员需要迅速做出反应，采取有效措施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保持冷静：面对突发事件，保安员需要保持冷静，避免慌乱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沟通协调：在突发事件中，保安员需要与相关人员进行沟通协调，确保信息畅通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应急处理：保安员需要具备一定的应急处理能力，如急救、灭火等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保安员日常管理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https://d.book118.com/808036043134006023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保安员培训资料</vt:lpstr>
      <vt:lpstr>目录</vt:lpstr>
      <vt:lpstr>单击添加章节标题</vt:lpstr>
      <vt:lpstr>保安员职责与义务</vt:lpstr>
      <vt:lpstr>PowerPoint Presentation</vt:lpstr>
      <vt:lpstr>保安员职责</vt:lpstr>
      <vt:lpstr>保安员义务</vt:lpstr>
      <vt:lpstr>保安员职业道德</vt:lpstr>
      <vt:lpstr>保安员基本技能</vt:lpstr>
      <vt:lpstr>PowerPoint Presentation</vt:lpstr>
      <vt:lpstr>消防安全知识</vt:lpstr>
      <vt:lpstr>紧急救援技能</vt:lpstr>
      <vt:lpstr>安全防范技能</vt:lpstr>
      <vt:lpstr>应对突发事件能力</vt:lpstr>
      <vt:lpstr>保安员日常管理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2024-08-30T17:00:51.037</cp:lastPrinted>
  <dcterms:created xsi:type="dcterms:W3CDTF">2024-08-30T09:00:51Z</dcterms:created>
  <dcterms:modified xsi:type="dcterms:W3CDTF">2024-08-30T09:00:53Z</dcterms:modified>
</cp:coreProperties>
</file>