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76FC23-95D9-4DC7-A30B-3ADDA321E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3D42B9-9242-41BD-B856-CEF19B9E0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227CBE-E1AE-4519-91D4-00DA22688F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7EE45B-64D8-4C3D-B367-9F5D45999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D498A9-48CE-4566-AFDD-F94C6595A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5E71BE-2AD8-4B5B-B9BC-58787A4764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892C80-5008-4106-BE7C-20B4F5B41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B1C618-A116-4F7D-B349-1450F459A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9DA52E-30DC-4106-A575-222ADD7DE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1963E7-D9A9-404B-B2E1-BE56BEDCC4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568CF8-2BCF-4515-94AE-F3B5E3DCF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03610212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财务管理制度与公司文化的融合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公司文化概述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财务管理制度与公司文化的关联性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财务管理制度与公司文化融合的实践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财务管理制度与公司文化融合的挑战与解决方案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财务管理制度概述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562" b="456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财务管理制度是企业为了规范财务管理流程、提高财务管理水平而制定的内部规章制度。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财务管理制度具有规范性、系统性、严谨性和可持续性等特点，能够确保企业财务活动的合法合规、高效有序。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健全的财务管理制度有助于企业做出科学合理的财务决策，实现可持续发展。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保障企业财务安全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通过规范财务管理流程，降低财务风险，确保企业资产安全。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提高财务管理效率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明确财务管理职责和权限，优化财务管理流程，提高财务管理效率。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财务管理制度的类型与选择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类型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财务管理制度主要包括会计核算制度、财务报销制度、预算管理制度、成本控制制度、资金管理制度等。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企业在选择财务管理制度时，应根据自身实际情况和发展需求进行评估，选择适合的财务管理制度，并不断完善和优化。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公司文化概述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公司文化是指企业在长期发展过程中形成的共同价值观、信念、行为准则和道德规范的总称。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公司文化具有独特性、传承性、稳定性和动态性等特点，它能够影响员工的思想和行为，塑造企业的形象和品牌。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38" r="234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833" r="3833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良好的公司文化能够增强员工的归属感和忠诚度，使员工更加积极地投入工作，提高工作效率。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提高员工归属感和忠诚度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公司文化是企业的核心竞争力之一，它能够为企业提供持续发展的动力和源泉，帮助企业在激烈的市场竞争中立于不败之地。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优秀的公司文化能够提升企业的形象和品牌价值，增强企业的社会影响力和美誉度。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提升企业形象和品牌价值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公司文化的重要性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类型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根据企业特点和行业特点，公司文化可以分为创新型、稳健型、家族型、合作型等不同类型。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企业在选择公司文化时，需要结合自身的发展战略、行业特点和市场环境等因素进行综合考虑，选择最适合自己的公司文化。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公司文化的类型与选择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财务管理制度与公司文化的关联性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财务管理制度是公司文化的重要组成部分，它为公司文化的实施提供了必要的保障和支持。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财务管理制度通过规范和约束公司的经济行为，确保公司文化的核心价值观得到贯彻和落实。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财务管理制度通过优化资源配置，提高公司的经济效益，从而为公司的可持续发展提供坚实的物质基础。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财务管理制度对公司文化的支撑作用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公司文化对财务管理制度的导向作用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公司文化所倡导的价值观、使命和愿景，对财务管理制度的建设和实施具有重要影响。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公司文化中的创新、诚信、责任等核心要素，为财务管理制度的制定和执行提供了方向和指导。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公司文化中的团队合作精神、沟通机制等要素，有助于增强财务管理制度的执行力和效果。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https://d.book118.com/808036102127006037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2024-09-17T21:33:22.020</cp:lastPrinted>
  <dcterms:created xsi:type="dcterms:W3CDTF">2024-09-17T13:33:22Z</dcterms:created>
  <dcterms:modified xsi:type="dcterms:W3CDTF">2024-09-17T13:33:24Z</dcterms:modified>
</cp:coreProperties>
</file>