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6D7D3-A974-48A6-AED1-1C964DEBA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E7B95-A3ED-49FB-8176-0C1D441B8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63B6C-2213-4E78-B625-D6076E84D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1F9EB-B398-4CCE-8126-D3DEF03AD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83113-5340-443B-A19A-3566FCB17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E3B70B-8337-45EA-9A2A-20E8C83B7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CCBC1B-2EF1-4227-9A29-C9E5EB56D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2082A-6336-48B3-9C22-BB7D9374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F0ADB-2967-40BF-815D-E29D2E4C1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81277-DCBC-4E2F-95BB-E6825DD9C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44043-D7EA-4A93-AB04-71D348F0E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3713007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计算机网络安全技术课件一安全技术基础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加密技术与密码学基础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防火墙与入侵检测技术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恶意软件防范与处置技术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身份认证与访问控制技术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网络安全是指通过采用各种技术和管理措施，保护计算机网络系统免受未经授权的访问、攻击、破坏或篡改，确保网络系统的机密性、完整性和可用性。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信息化程度的提高，网络安全问题日益突出。网络攻击事件频繁发生，给个人、企业和国家带来了巨大的经济损失和安全隐患。因此，加强网络安全防护，提高网络安全意识，对于保障信息安全、维护社会稳定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363" b="83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网络安全威胁与攻击手段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常见网络安全威胁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网络钓鱼、恶意软件、僵尸网络、拒绝服务攻击等。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常见网络攻击手段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口令猜测、缓冲区溢出、SQL注入、跨站脚本攻击等。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威胁与攻击手段的危害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这些威胁和攻击手段可以导致数据泄露、系统瘫痪、网络拥堵等严重后果，对个人隐私和企业机密构成严重威胁。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我国已经出台了一系列网络安全法律法规，如《网络安全法》、《计算机信息网络国际联网安全保护管理办法》等，为网络安全提供了法律保障。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国际和国内都制定了一系列网络安全标准，如ISO 27001信息安全管理体系标准、等级保护标准等，为网络安全的规划、设计、实施和管理提供了指导和规范。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法律法规与标准的作用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这些法律法规和标准对于规范网络行为、加强网络安全管理、提高网络安全防护能力具有重要作用。同时，它们也为网络安全的监管和执法提供了依据和支持。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加密技术与密码学基础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加密过程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解密过程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加密技术原理及应用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通过特定算法对信息进行编码，使未经授权的用户无法获取信息的原始内容。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使用相应的解密算法和密钥将密文还原为明文。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将明文信息通过加密算法和密钥转换为密文。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广泛应用于数据传输、存储、身份认证等领域，保障信息安全。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研究信息加密、解密及其变换的科学。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根据加密和解密密钥的关系，可分为对称密码体制和非对称密码体制。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密码体制分类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对密文进行分析以获取明文信息的过程，包括唯密文攻击、已知明文攻击、选择明文攻击等。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密码学基本概念与分类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如DES、AES等，加密和解密使用相同密钥，运算速度较快，但密钥管理相对困难。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对称加密算法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非对称加密算法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混合加密算法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量子加密算法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如RSA、ECC等，加密和解密使用不同密钥，安全性较高，但运算速度相对较慢。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结合对称和非对称加密算法的优点，如先使用非对称算法协商密钥，再使用对称算法进行数据加密。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基于量子力学原理的加密算法，具有极高的安全性，但目前仍处于研究和实验阶段。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常见加密算法及其特点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防火墙与入侵检测技术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07" r="87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防火墙是位于内部网络和外部网络之间的网络安全系统，通过定义安全策略来控制网络通信，防止未经授权的访问和攻击。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根据实现技术，防火墙可分为包过滤防火墙、代理服务器防火墙和有状态检测防火墙等。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防火墙工作原理及类型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防火墙工作原理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入侵检测系统（IDS）是一种主动的安全防护技术，通过实时监视网络或系统活动，识别并报告异常行为或潜在威胁。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IDS工作原理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IDS可应用于网络安全监控、攻击识别和响应、日志分析和安全审计等方面，帮助管理员及时发现并应对网络攻击。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IDS应用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入侵检测系统（IDS）原理及应用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https://d.book118.com/808037130074006032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2024-09-10T02:42:30.838</cp:lastPrinted>
  <dcterms:created xsi:type="dcterms:W3CDTF">2024-09-09T18:42:30Z</dcterms:created>
  <dcterms:modified xsi:type="dcterms:W3CDTF">2024-09-09T18:42:33Z</dcterms:modified>
</cp:coreProperties>
</file>