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4F4AD-70D9-4E43-8449-FDE6B0F1F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49C0F-EE5B-4172-9D04-1305DAA4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DE726-AF08-43F3-9E16-9C50C967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BC0E5-5D90-4E39-81F1-095919A9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56D4E-25C1-4D8C-B07F-4DFCB7D1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8A91C-3FC4-4E32-8629-C89990FC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94FE5-90FB-4590-87EE-D7C3659F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1757A-6A44-4F42-A51C-8CDAC88D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998B9-F54C-4FDB-9F33-6CC3A2A9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26F1C-F51A-4E8C-AA67-71F1ABBC3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38F42-35E8-45E8-8441-DCC56A32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0100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汉中居民首次申请普通护照指南\n## 1.护照申请的基本条件与要求\n### 1.1申请人必须满足的年龄要求\n### 1.2申请人必须满足的户籍要求\n### 1.3申请人必须满足的无犯罪记录要求\n## 2.护照申请所需材料\n### 2.1首次申请护照所需的基本材料\n### 2.2身份证、户口本等证件的复印件要求\n### 2.3特殊情况下所需的其他材料\n## 3.护照申请流程\n### 3.1预约护照办理时间\n### 3.2前往公安机关出入境管理部门办理\n### 3.3领取护照并核对个人信息\n## 4.护照申请费用\n### 4.1护照申请的费用标准\n### 4.2费用的缴纳方式与地点\n### 4.3费用退还的相关规定\n## 5.护照有效期与延期\n### 5.1护照的有效期及延期时间\n### 5.2护照延期的申请流程与材料\n### 5.3护照过期后的重新申请流程\n## 6.护照遗失与补办\n### 6.1护照遗失后的处理措施\n### 6.2护照补办申请流程与材料\n### 6.3护照补办后的领取与核对\n## 7.护照申请的相关注意事项\n### 7.1申请过程中的照片要求\n### 7.2申请过程中的个人信息核对\n### 7.3避免护照申请过程中的常见错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汉中居民首次申请普通护照指南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护照申请的基本条件与要求</a:t>
            </a:r>
            <a:endParaRPr/>
          </a:p>
        </p:txBody>
      </p:sp>
      <p:sp>
        <p:nvSpPr>
          <p:cNvPr id="1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申请人必须满足的年龄要求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成年人（16岁及以上）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必须亲自办理护照申请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需要提供完整的个人信息和申请材料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未满16周岁的未成年人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需由其父母或法定监护人代为办理护照申请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提供父母或法定监护人的身份证、户口本等证件的复印件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年龄计算的截止日期为申请日</a:t>
            </a:r>
            <a:endParaRPr/>
          </a:p>
        </p:txBody>
      </p:sp>
      <p:cxnSp>
        <p:nvCxnSpPr>
          <p:cNvPr id="25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申请人必须满足的户籍要求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汉中户籍的居民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可以在汉中市公安局出入境管理部门申请护照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需要提供身份证、户口本等证件的原件和复印件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非汉中户籍的居民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可以在汉中市公安局出入境管理部门申请护照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需要提供身份证、户口本等证件的原件和复印件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同时提供在汉中市的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居住证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暂住证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申请人必须满足的无犯罪记录要求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申请人必须无犯罪记录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刑事犯罪记录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行政处罚记录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违反出入境管理法律法规记录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申请人在申请护照时，需签署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无犯罪记录声明</a:t>
            </a:r>
            <a:endParaRPr/>
          </a:p>
        </p:txBody>
      </p:sp>
      <p:cxnSp>
        <p:nvCxnSpPr>
          <p:cNvPr id="28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护照申请所需材料</a:t>
            </a:r>
            <a:endParaRPr/>
          </a:p>
        </p:txBody>
      </p:sp>
      <p:sp>
        <p:nvSpPr>
          <p:cNvPr id="28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首次申请护照所需的基本材料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身份证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复印件（正反面）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户口本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复印件（首页和本人页）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近期免冠彩色照片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尺寸：35mm×45mm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背景：白色或浅蓝色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申请表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填写完整的个人信息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签名和指纹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复印件要求清晰、完整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确保身份证、户口本等证件的复印件清晰可见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复印件内容需与原件一致，无涂改、遮挡等痕迹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复印件需本人签名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在复印件的右下角签署本人姓名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签名需清晰、工整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身份证、户口本等证件的复印件要求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需提交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护照遗失声明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如原护照已过期，需提供原护照的复印件</a:t>
                </a:r>
                <a:endParaRPr/>
              </a:p>
            </p:txBody>
          </p:sp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遗失护照的申请人</a:t>
                </a:r>
                <a:endParaRPr/>
              </a:p>
            </p:txBody>
          </p:sp>
        </p:grpSp>
        <p:grpSp>
          <p:nvGrpSpPr>
            <p:cNvPr id="3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需提交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姓名变更证明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如原护照已过期，需提供原护照的复印件</a:t>
                </a:r>
                <a:endParaRPr/>
              </a:p>
            </p:txBody>
          </p:sp>
          <p:sp>
            <p:nvSpPr>
              <p:cNvPr id="3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更改姓名的申请人</a:t>
                </a:r>
                <a:endParaRPr/>
              </a:p>
            </p:txBody>
          </p:sp>
        </p:grpSp>
        <p:grpSp>
          <p:nvGrpSpPr>
            <p:cNvPr id="3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需提交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户口本变更证明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如原护照已过期，需提供原护照的复印件</a:t>
                </a:r>
                <a:endParaRPr/>
              </a:p>
            </p:txBody>
          </p:sp>
          <p:sp>
            <p:nvSpPr>
              <p:cNvPr id="3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变更户口本的申请人</a:t>
                </a:r>
                <a:endParaRPr/>
              </a:p>
            </p:txBody>
          </p:sp>
        </p:grpSp>
      </p:grpSp>
      <p:pic>
        <p:nvPicPr>
          <p:cNvPr id="3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特殊情况下所需的其他材料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护照申请流程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通过汉中市公安局出入境管理系统预约办理时间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登录系统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选择护照办理业务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填写预约信息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确认预约时间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预约成功后，打印预约回执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保存预约回执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按照预约时间前往出入境管理部门办理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预约护照办理时间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携带预约回执和所需材料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身份证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户口本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近期免冠彩色照片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申请表</a:t>
                </a:r>
                <a:endParaRPr/>
              </a:p>
            </p:txBody>
          </p:sp>
          <p:sp>
            <p:nvSpPr>
              <p:cNvPr id="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到达出入境管理部门后，取号排队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按照预约时间到达出入境管理部门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取号排队等待办理</a:t>
                </a:r>
                <a:endParaRPr/>
              </a:p>
            </p:txBody>
          </p:sp>
          <p:sp>
            <p:nvSpPr>
              <p:cNvPr id="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办理护照申请手续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提交所需材料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签名和指纹</a:t>
                </a:r>
                <a:endParaRPr/>
              </a:p>
            </p:txBody>
          </p:sp>
          <p:sp>
            <p:nvSpPr>
              <p:cNvPr id="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前往公安机关出入境管理部门办理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领取护照并核对个人信息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等待护照办理完成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按时领取护照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核对护照个人信息是否正确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确认无误后，领取护照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签名领取护照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保存护照领取凭证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护照申请费用</a:t>
            </a:r>
            <a:endParaRPr/>
          </a:p>
        </p:txBody>
      </p:sp>
      <p:sp>
        <p:nvSpPr>
          <p:cNvPr id="6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6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6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成人：200元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未满16周岁的未成年人：160元</a:t>
                </a:r>
                <a:endParaRPr/>
              </a:p>
            </p:txBody>
          </p:sp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首次申请护照</a:t>
                </a:r>
                <a:endParaRPr/>
              </a:p>
            </p:txBody>
          </p:sp>
        </p:grpSp>
        <p:grpSp>
          <p:nvGrpSpPr>
            <p:cNvPr id="6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每次延期：200元</a:t>
                </a:r>
                <a:endParaRPr/>
              </a:p>
            </p:txBody>
          </p:sp>
          <p:sp>
            <p:nvSpPr>
              <p:cNvPr id="7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护照延期</a:t>
                </a:r>
                <a:endParaRPr/>
              </a:p>
            </p:txBody>
          </p:sp>
          <p:sp>
            <p:nvSpPr>
              <p:cNvPr id="7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补发：200元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换发：200元</a:t>
                </a:r>
                <a:endParaRPr/>
              </a:p>
            </p:txBody>
          </p:sp>
          <p:sp>
            <p:nvSpPr>
              <p:cNvPr id="7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护照补办</a:t>
                </a:r>
                <a:endParaRPr/>
              </a:p>
            </p:txBody>
          </p:sp>
          <p:sp>
            <p:nvSpPr>
              <p:cNvPr id="7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护照申请的费用标准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https://d.book118.com/808040100003006040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汉中居民首次申请普通护照指南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2024-09-18T02:30:45.472</cp:lastPrinted>
  <dcterms:created xsi:type="dcterms:W3CDTF">2024-09-17T18:30:45Z</dcterms:created>
  <dcterms:modified xsi:type="dcterms:W3CDTF">2024-09-17T18:30:47Z</dcterms:modified>
</cp:coreProperties>
</file>