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225A-ECD4-4BD6-99B7-21F72595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6E4BB-6BD4-44D0-B341-AF193DC10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91B65-9D53-4113-A89F-30F0B634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BAFBE-AB3B-4D66-8ECF-9EAC028C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D4922D-5984-4084-AC90-06CBB068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D3F1C-6FBA-481E-B17B-DD9FC5BC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AEA1E-918D-4D2A-8938-B0E393F6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E031E-D186-4FFF-9B09-32053915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C8D4E-9820-4D70-8DAD-B394900FB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4BC31-129C-47AA-9ED4-039A705B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DB981-9A47-4CE5-9829-411BB6C3A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104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企业风险管理策略2024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企业内部风险管理体系建设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外部合作与资源整合在风险管理中的应用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数字化技术在企业风险管理中的应用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随着全球化和数字化的加速发展，企业面临的不确定性因素日益增多，如市场风险、技术风险、供应链风险等。因此，制定风险管理策略成为企业应对不确定性的重要手段。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通过有效的风险管理，企业可以规避潜在损失，提升运营效率，进而在激烈的市场竞争中脱颖而出。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风险管理有助于企业在面对各种风险时，保持经营的稳定性和持续性，避免重大损失甚至破产。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保障企业稳健经营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通过对风险的科学评估和管理，企业可以更加合理地配置资源，将有限的资源投入到风险较小、回报较高的领域。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风险管理策略可以为企业决策提供科学依据，帮助决策者充分了解各种风险，从而做出更加明智的决策。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积极的风险管理有助于提升企业的社会责任感和公信力，增强投资者和客户的信心，进而提升企业的市场地位。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增强企业信誉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通过分析企业的优势（Strengths）、劣势（Weaknesses）、机会（Opportunities）和威胁（Threats），识别出潜在的风险。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通过绘制企业业务流程图，识别流程中的关键环节和潜在风险点。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从政治（Political）、经济（Economic）、社会（Social）和技术（Technological）四个方面分析企业所处的宏观环境，找出可能对企业产生影响的风险因素。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借助行业专家或专业机构的知识和经验，对企业进行风险诊断和识别。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包括风险识别、风险分析、风险评价和风险应对四个步骤，形成一个循环往复的过程。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根据风险的性质、影响程度和发生概率等因素，制定统一的风险评估标准，以便对不同风险进行比较和排序。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定量与定性评估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结合定量评估方法（如风险矩阵、蒙特卡罗模拟等）和定性评估方法（如专家判断、经验分析等），对风险进行全面、客观的评价。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将风险管理与企业战略和业务目标相结合，设定关键绩效指标，以衡量风险管理工作的成效。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针对不同级别的风险，设定相应的风险阈值，当风险超过阈值时触发预警机制。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风险阈值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明确企业对不同风险的容忍程度，为风险管理决策提供依据。同时，根据企业实际情况和外部环境变化，适时调整风险容忍度。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风险容忍度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关键风险指标设定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风险应对策略与措施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通过制定完善的风险管理制度和流程，明确风险管理责任，规范风险管理行为，从源头上预防风险的发生。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加强风险识别和评估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运用科学的方法和工具，对企业面临的各类风险进行全面、系统的识别和评估，及时发现潜在风险，为制定针对性措施提供依据。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强化内部控制和合规管理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加强企业内部控制建设，完善合规管理体系，确保企业运营符合法律法规和监管要求，降低违法违规风险。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针对可能发生的重大风险事件，提前制定应急预案和处置方案，明确应对措施和责任人，确保在风险事件发生时能够迅速响应、有效处置。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加强资源储备和调配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合理规划和配置企业资源，加强资源储备和调配能力，确保在风险事件发生时能够及时调动所需资源，减轻风险对企业的影响。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开展风险教育和培训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加强员工风险意识和风险管理能力的培训和教育，提高全员风险防范意识和应对能力，降低人为因素引发的风险。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通过购买商业保险的方式，将部分风险转移给保险公司承担，降低企业自身承担的风险损失。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购买商业保险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将部分非核心业务或高风险业务外包给专业机构承担，利用外部资源优势和专业化能力降低企业风险。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实施业务外包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与相关利益方建立风险共担机制，共同应对和承担风险，减轻企业单方面承担的风险压力。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建立风险共担机制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企业内部风险管理体系建设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风险管理部门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成立专门的风险管理部门，负责实施风险管理策略和政策，进行风险评估、监控和报告。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业务部门风险管理职责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明确各业务部门在风险管理中的职责，包括识别、评估、监控和报告各自业务领域的风险。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风险管理委员会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设立企业风险管理委员会，负责制定和监督风险管理策略和政策，确保其与企业战略和业务目标相一致。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https://d.book118.com/808041045126006026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2024-09-04T08:08:17.862</cp:lastPrinted>
  <dcterms:created xsi:type="dcterms:W3CDTF">2024-09-04T00:08:17Z</dcterms:created>
  <dcterms:modified xsi:type="dcterms:W3CDTF">2024-09-04T00:08:20Z</dcterms:modified>
</cp:coreProperties>
</file>