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8A958-D056-45AA-8927-EF6408EA6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F8716-CDDB-4D2D-9139-1700B476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58B62-7EC4-4FEE-9668-A125D8C43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229D4-0676-4EAD-B6C1-2E747ABAB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FD4FC0-64D1-4F6E-8D1B-6E764FFF1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E172F-E51F-4A18-928C-6EAF9314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6099B-5E58-4382-A054-4E537ACC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91A34-AC2F-4456-BB84-303FA1E72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D315C-44BB-4E0B-A793-BF5894703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A63EF-0569-41A6-BB93-B67BCC52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0A169-D264-47D0-9C67-E7A1A5EB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3034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小古文读书有三到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导入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读书有三到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古文阅读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读书计划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导入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657" b="3565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读书有三到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本课将介绍古人读书的方法和态度，强调读书需要专注、用心和思考。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古文的价值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通过学习古文，了解古代文化和思想，培养阅读能力和审美观。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掌握古文的基本语法和词汇，理解文章主旨和作者意图，提高阅读理解和鉴赏能力。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73" b="2977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古文定义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古文是指古代汉语的书面形式，包括经典文学、历史著作等。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读书三到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读书时需要眼到、口到、心到，即用眼观察、朗读和思考。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通过反复阅读、注释学习、翻译理解等多种方法，逐步掌握古文的阅读和理解。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学习常用古文词汇和语法结构，理解文章的基本含义。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掌握古文基本语法和词汇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通过阅读和理解，把握文章的中心思想和作者的意图。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理解文章主旨和作者意图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通过学习古文，提高自己的阅读理解能力和审美鉴赏能力。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提高阅读理解和鉴赏能力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读书有三到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读书时，要仔细观察每一个字、词、句，理解其含义和用法。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仔细阅读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375" b="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不要忽略书中的细节和重点，要把握住每一个关键信息。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在阅读过程中，要尽可能拓展自己的视野，了解不同领域的知识和文化。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眼到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读书时，要全身心地投入，把所有的杂念和干扰都排除掉。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专注投入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读书不仅要记忆知识，还要学会思考和分析，理解作者的思路和观点。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思考分析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在阅读中，要尽量培养自己的兴趣和爱好，让阅读变得更加有趣和愉悦。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读书时要做笔记和摘要，把重要的知识点记录下来，方便以后复习。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笔记摘要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在阅读过程中，要对书中的内容进行批注和点评，表达自己的看法和感受。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批注点评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读书不仅要学习理论知识，还要学会实践应用，把所学的知识运用到实际生活中。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https://d.book118.com/808043034105006023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2024-08-30T09:09:46.643</cp:lastPrinted>
  <dcterms:created xsi:type="dcterms:W3CDTF">2024-08-30T01:09:46Z</dcterms:created>
  <dcterms:modified xsi:type="dcterms:W3CDTF">2024-08-30T01:09:48Z</dcterms:modified>
</cp:coreProperties>
</file>