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0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0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6B8E-8A81-4B37-869B-E98E95CB8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CC7D8-B2FC-4246-9AF4-457059958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C5B56-A984-4948-AA0A-D505BA58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69FBA-F1BC-4132-861C-5639B5F92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C54B7-AB88-42D6-B988-AE0DEB4CB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4D5F9-0745-4BBA-8923-0DF6EE44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358ADF-233E-46DB-92E6-6F268619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00FD0-6444-4D18-8C57-E8817AF0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75367-71FE-48C7-BE04-D2A8E7F4A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C6375-4586-4D9E-A572-B55BC3EE5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8E8B1-91BE-49D5-96EB-1F1DDE529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079" r:id="rId2"/>
    <p:sldLayoutId id="2147503080" r:id="rId3"/>
    <p:sldLayoutId id="2147503081" r:id="rId4"/>
    <p:sldLayoutId id="2147503082" r:id="rId5"/>
    <p:sldLayoutId id="2147503083" r:id="rId6"/>
    <p:sldLayoutId id="2147503084" r:id="rId7"/>
    <p:sldLayoutId id="2147503085" r:id="rId8"/>
    <p:sldLayoutId id="2147503086" r:id="rId9"/>
    <p:sldLayoutId id="2147503087" r:id="rId10"/>
    <p:sldLayoutId id="21475030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30501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乡村振兴战略：推动农业现代化的有效途径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乡村振兴战略的核心内容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乡村振兴战略的实施路径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乡村振兴战略的成效和影响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乡村振兴战略的未来展望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乡村振兴战略的背景和意义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乡村振兴战略的背景和意义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农业现代化的发展现状和挑战</a:t>
            </a:r>
            <a:endParaRPr lang="zh-CN" altLang="en-US"/>
          </a:p>
        </p:txBody>
      </p:sp>
      <p:sp>
        <p:nvSpPr>
          <p:cNvPr id="104893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3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农业现代化的发展现状：随着城市化进程的加速，农业产值在GDP中的比重逐渐下降，但农业仍然是国民经济发展的重要基础。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农业现代化面临的挑战：传统农业经营模式难以适应市场需求，农业生产效率低下，农民收入增长乏力等问题。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农业现代化对乡村振兴战略的意义：农业现代化是实现乡村振兴战略的重要途径，可以提高农业生产效率，增加农民收入，促进农村经济发展。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农业现代化对推动农业现代化的作用：农业现代化的发展可以推动农业科技创新，提高农业生产效率，促进农业产业升级，实现农业可持续发展。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乡村振兴战略的提出和意义</a:t>
            </a:r>
            <a:endParaRPr lang="zh-CN" altLang="en-US"/>
          </a:p>
        </p:txBody>
      </p:sp>
      <p:sp>
        <p:nvSpPr>
          <p:cNvPr id="10489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提出背景：城乡发展不平衡、农村发展不充分的问题凸显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意义：促进农业农村现代化，全面推进乡村振兴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实施目标：实现农业农村现代化、农民富裕、乡村美丽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实施路径：优化农业结构、推进农村一二三产业融合发展、加强基础设施建设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乡村振兴战略的核心内容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农业科技创新和推广</a:t>
            </a:r>
            <a:endParaRPr lang="zh-CN" altLang="en-US"/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农业科技创新：提高农业生产效率和农产品质量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农业人才培养：培养新型职业农民，提高农民素质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农业生态保护：促进农业可持续发展，保护生态环境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农业技术推广：将农业科技成果转化为生产力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农村产业融合发展</a:t>
            </a:r>
            <a:endParaRPr lang="zh-CN" altLang="en-US"/>
          </a:p>
        </p:txBody>
      </p:sp>
      <p:sp>
        <p:nvSpPr>
          <p:cNvPr id="104918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促进农业与二、三产业的融合，形成产业链条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加强农村基础设施建设，提高农业综合生产能力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引导工商资本进入农村，投资兴业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培育农村新业态，发展乡村旅游、休闲农业等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农村基础设施建设</a:t>
            </a:r>
            <a:endParaRPr lang="zh-CN" altLang="en-US"/>
          </a:p>
        </p:txBody>
      </p:sp>
      <p:sp>
        <p:nvSpPr>
          <p:cNvPr id="10492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农村交通设施：建设和完善农村公路、桥梁等交通设施，提高农村交通便捷性和安全性。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农村水利设施：加强农村水利工程建设，提高农业灌溉和防洪抗旱能力，保障农业生产和农村居民生活用水需求。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农村电力设施：优化农村电网布局，提高供电可靠性和稳定性，满足农村居民和农业生产的用电需求。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农村通讯设施：加强农村通讯网络建设，提高农村通讯质量和覆盖范围，促进农村信息化发展。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农村生态环境保护</a:t>
            </a:r>
            <a:endParaRPr lang="zh-CN" altLang="en-US"/>
          </a:p>
        </p:txBody>
      </p:sp>
      <p:sp>
        <p:nvSpPr>
          <p:cNvPr id="104932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农村生态环境保护是乡村振兴战略的核心内容之一，旨在保护和改善农村生态环境，促进农业可持续发展。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乡村振兴战略强调加强农村生态环境的保护和修复，包括水土保持、土地复垦、退耕还林、湿地保护等方面的工作。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农村生态环境保护还包括推广生态农业、有机农业等绿色发展方式，减少农业污染，提高农产品质量安全水平。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乡村振兴战略还注重加强农村环境治理和监管，建立健全农村环境监测体系，提高环境监测能力和水平。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乡村振兴战略的实施路径</a:t>
            </a:r>
            <a:endParaRPr lang="zh-CN" altLang="en-US"/>
          </a:p>
        </p:txBody>
      </p:sp>
      <p:sp>
        <p:nvSpPr>
          <p:cNvPr id="10493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培育新型农业经营主体</a:t>
            </a:r>
            <a:endParaRPr lang="zh-CN" altLang="en-US"/>
          </a:p>
        </p:txBody>
      </p:sp>
      <p:sp>
        <p:nvSpPr>
          <p:cNvPr id="104944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培育新型农业经营主体是实施乡村振兴战略的重要途径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鼓励农民成立专业合作社，提高农业生产组织化程度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培育农业龙头企业，发挥示范带动作用，推动农业产业化发展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加强新型职业农民培训，提高农民的科技素质和经营管理能力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https://d.book118.com/808043050142006027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乡村振兴战略：推动农业现代化的有效途径</vt:lpstr>
      <vt:lpstr>目录</vt:lpstr>
      <vt:lpstr>添加章节标题</vt:lpstr>
      <vt:lpstr>乡村振兴战略的背景和意义</vt:lpstr>
      <vt:lpstr>PowerPoint Presentation</vt:lpstr>
      <vt:lpstr>农业现代化的发展现状和挑战</vt:lpstr>
      <vt:lpstr>乡村振兴战略的提出和意义</vt:lpstr>
      <vt:lpstr>乡村振兴战略的核心内容</vt:lpstr>
      <vt:lpstr>PowerPoint Presentation</vt:lpstr>
      <vt:lpstr>农业科技创新和推广</vt:lpstr>
      <vt:lpstr>农村产业融合发展</vt:lpstr>
      <vt:lpstr>农村基础设施建设</vt:lpstr>
      <vt:lpstr>农村生态环境保护</vt:lpstr>
      <vt:lpstr>乡村振兴战略的实施路径</vt:lpstr>
      <vt:lpstr>PowerPoint Presentation</vt:lpstr>
      <vt:lpstr>培育新型农业经营主体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2024-09-06T02:07:33.004</cp:lastPrinted>
  <dcterms:created xsi:type="dcterms:W3CDTF">2024-09-05T18:07:33Z</dcterms:created>
  <dcterms:modified xsi:type="dcterms:W3CDTF">2024-09-05T18:07:35Z</dcterms:modified>
</cp:coreProperties>
</file>