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1CD15-3641-4E9A-B00F-F50CE7CA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474F9-E6BA-4E87-B81F-BF5A3D1C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05D08-08E3-4E58-9753-2B38E2DE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7B0DA-282C-4AF7-9470-9F31D57EF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77C45-0E31-4908-B610-AC98C9D1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96AE0-494C-45AB-A7F1-E26A2949F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E2B4A-7E0A-43F4-A094-93B456568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B5E13-44D2-40F1-B1E1-2CADEA86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5A9F0-74A6-4DD2-816C-CFBF9F0E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1F012-0149-4F08-B013-AB7FC4CC5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34B63-E3DF-4804-AB8A-BE70DCC01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3131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少废少吃学生是食品安全的守护者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少废少吃理念与实践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学生作为食品安全守护者角色定位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校园内外环境优化与食品安全保障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知识普及与技能培训提升守护能力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60" r="1226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当前食品安全问题概述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农产品中农药残留超标，对人体健康造成潜在威胁。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部分食品生产企业为追求口感、色泽等，滥用添加剂。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市场上存在大量假冒伪劣食品，以次充好，欺骗消费者。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部分商家为降低成本，销售过期或变质食品。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农药残留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添加剂滥用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假冒伪劣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过期食品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不安全食品可能影响学生的生长发育，导致营养不良或肥胖等问题。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长期摄入不安全食品会降低学生免疫力，增加患病风险。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食品安全问题还可能对学生的心理健康产生负面影响，如焦虑、不安等。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食品安全对学生健康影响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提高学生食品安全意识，有助于培养健康的饮食习惯，选择安全、营养的食品。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培养健康饮食习惯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学生作为消费者，了解食品安全知识可以更好地维护自身权益，避免受到不安全食品的侵害。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维护自身权益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学生是未来的社会主人，提高他们的食品安全意识，有助于推动整个社会对食品安全的关注和改善。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提高学生食品安全意识必要性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少废少吃理念与实践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73" b="136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18" b="179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少废少吃概念及意义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减少食品浪费，合理利用食材，降低对环境的负担。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适量饮食，避免过度消费，保持身体健康。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倡导节约、环保、健康的生活方式，促进可持续发展。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通过课堂、讲座、宣传栏等多种形式，向学生普及少废少吃的理念和知识。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学校食堂应根据学生实际需求，提供适量、均衡的餐食，减少浪费。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622" r="262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542" r="2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组织节约粮食、光盘行动等主题活动，鼓励学生参与实践。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校园内少废少吃行动举措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根据家庭实际需求购买食材，避免过量采购和浪费。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家长引导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家长应树立榜样，带头践行少废少吃的理念，引导孩子养成良好习惯。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将剩余食材进行创意搭配和再利用，制作美味佳肴，减少浪费。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833" r="14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000" r="7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家庭中少废少吃推广策略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学生作为食品安全守护者角色定位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33" r="12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学生在家庭中可以发挥监督作用，关注家庭食品采购、储存和处理过程，确保家庭食品安全。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家庭中的食品安全监督员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学生可以在学校中积极参与食品安全宣传活动，向同学和老师传递食品安全知识，提高大家的食品安全意识。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学校中的食品安全宣传员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学生可以通过参与社会实践、志愿服务等活动，积极倡导食品安全理念，推动社会形成关注食品安全的良好氛围。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社会中的食品安全倡导者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学生在家庭、学校、社会中的角色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参与食品安全实践活动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学生可以参加学校或社区组织的食品安全实践活动，如食品检测、食品安全宣传等，积累实践经验。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参与食品安全知识学习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学生可以通过学习食品安全相关课程、阅读相关书籍和资料，了解食品安全的基本知识和监督方法。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关注食品安全新闻报道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学生可以关注食品安全相关的新闻报道和事件，了解最新的食品安全动态和监督重点。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学生参与食品安全监督途径和方法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https://d.book118.com/808043131053006035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2024-09-14T04:13:36.789</cp:lastPrinted>
  <dcterms:created xsi:type="dcterms:W3CDTF">2024-09-13T20:13:36Z</dcterms:created>
  <dcterms:modified xsi:type="dcterms:W3CDTF">2024-09-13T20:13:38Z</dcterms:modified>
</cp:coreProperties>
</file>