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480F-0EB8-4CCB-9486-85091DBD1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F2727-C0A2-428B-891D-C55E6639F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DDD8D-0DEA-4528-9D45-A86BF861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64716-C8FD-4AC3-85C9-A4A6D59C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C6176-1AA8-4616-A7ED-BF404728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AC2210-97FA-4E86-9969-E5689834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45DF4-87C7-4418-B555-8E3331F69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408EA-E32C-41B0-9682-E7D69945D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FB192-A656-411A-81F6-D3B0ABCF9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E3FAE-E8B0-458A-A2FF-143274AC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6E8CE-97CE-4E23-B51C-AACDDD97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4023113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脑机接口技术在神经重建中的应用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神经重建概述
 脑机接口技术基础
 脑机接口在神经重建中的应用领域
 神经重建中的脑机接口植入策略
 脑机接口与神经可塑性相互作用
 脑机接口伦理与安全
 脑机接口技术加速神经重建的研究
 神经重建中脑机接口技术的未来展望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神经重建概述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脑机接口技术在神经重建中的应用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神经重建概述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神经重建概述：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神经重建涉及使用外科手术、药物或康复治疗来修复受损或退化神经组织的功能。</a:t>
            </a:r>
          </a:p>
          <a:p>
            <a:r>
              <a:t>2. 神经重建可以用于治疗多种神经系统疾病和损伤，包括脊髓损伤、脑卒中、帕金森病和阿尔茨海默病。</a:t>
            </a:r>
          </a:p>
          <a:p>
            <a:r>
              <a:t>3. 神经重建疗法可以改善患者的生活质量和功能，并可能延缓或阻止神经系统疾病的进展。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神经再生：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神经再生是指受损神经组织的自发性修复过程，包括轴突再生和髓鞘再生。</a:t>
            </a:r>
          </a:p>
          <a:p>
            <a:r>
              <a:t>2. 神经再生是一个复杂的过程，受多种因素影响，包括神经损伤的严重程度、神经周围环境和患者的整体健康状况。</a:t>
            </a:r>
          </a:p>
          <a:p>
            <a:r>
              <a:t>3. 促进神经再生的治疗方法包括神经生长因子治疗、干细胞移植和电刺激。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神经重建概述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神经修复：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神经修复是指使用手术或其他治疗方法来修复受损神经组织。</a:t>
            </a:r>
          </a:p>
          <a:p>
            <a:r>
              <a:t>2. 神经修复手术包括神经缝合、神经移植和神经搭桥。</a:t>
            </a:r>
          </a:p>
          <a:p>
            <a:r>
              <a:t>3. 神经修复手术可以改善神经传导，并可能恢复神经功能。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神经调控：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神经调控是指通过使用电刺激或其他方法来调节神经活动。</a:t>
            </a:r>
          </a:p>
          <a:p>
            <a:r>
              <a:t>2. 神经调控疗法可以用于治疗多种神经系统疾病和损伤，包括癫痫、帕金森病和疼痛。</a:t>
            </a:r>
          </a:p>
          <a:p>
            <a:r>
              <a:t>3. 神经调控疗法可以改善患者的生活质量和功能，并可能延缓或阻止神经系统疾病的进展。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神经重建概述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神经康复：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神经康复是指通过物理治疗、职业治疗和言语治疗来帮助神经系统损伤患者恢复功能。</a:t>
            </a:r>
          </a:p>
          <a:p>
            <a:r>
              <a:t>2. 神经康复治疗可以改善患者的运动能力、认知能力和言语能力。</a:t>
            </a:r>
          </a:p>
          <a:p>
            <a:r>
              <a:t>3. 神经康复治疗可以帮助患者重新融入社会和工作。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神经工程：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神经工程是指应用工程学原理来研究和开发神经系统的诊断、治疗和康复技术。</a:t>
            </a:r>
          </a:p>
          <a:p>
            <a:r>
              <a:t>2. 神经工程领域包括脑机接口技术、神经刺激技术和神经再生技术。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脑机接口技术在神经重建中的应用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脑机接口技术是通过电极或其他设备与大脑建立连接，实现信息双向传递的技术。</a:t>
            </a:r>
          </a:p>
          <a:p>
            <a:r>
              <a:t>2. 脑机接口技术可用于解码大脑活动，并使用这些信息来控制外部设备或反馈给大脑。</a:t>
            </a:r>
          </a:p>
          <a:p>
            <a:r>
              <a:t>3. 脑机接口技术在神经重建领域具有广阔的应用前景，可帮助患者恢复失去的神经功能。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脑机接口技术的组成：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传感器：负责采集大脑活动信息，将其转化为可被计算机识别的信号。</a:t>
            </a:r>
          </a:p>
          <a:p>
            <a:r>
              <a:t>2. 处理器：对采集到的信号进行处理，提取有用信息并从中提取指令。</a:t>
            </a:r>
          </a:p>
          <a:p>
            <a:r>
              <a:t>3. 输出设备：将处理后的信号转化为运动或其他形式的输出，使其能够影响外部环境或反馈给大脑。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脑机接口技术分类：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有创脑机接口：需要在颅骨上钻孔，将电极植入大脑，具有更高的信号质量和更强的控制能力。</a:t>
            </a:r>
          </a:p>
          <a:p>
            <a:r>
              <a:t>2. 无创脑机接口：不需开颅，通过头皮上的电极或其他设备采集脑电信号，具有更低的风险和更广泛的应用前景。</a:t>
            </a:r>
          </a:p>
          <a:p>
            <a:r>
              <a:t>3. 半创脑机接口：在颅骨上开一个小孔，将电极植入皮层表面，既具有创伤较小、风险较低，信号质量又较高的优势。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脑机接口系统中涉及的神经重建策略：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脑-神经连接重建：通过刺激/抑制神经元来恢复神经元之间的连接，进而恢复神经功能。</a:t>
            </a:r>
          </a:p>
          <a:p>
            <a:r>
              <a:t>2. 脑-肌肉连接重建：通过刺激/抑制肌肉来恢复肌肉的控制，进而恢复运动功能。</a:t>
            </a:r>
          </a:p>
          <a:p>
            <a:r>
              <a:t>3. 脑-感觉连接重建：通过刺激/抑制感觉神经元来恢复感觉功能，进而恢复感知能力。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脑机接口技术基础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脑机接口技术在神经重建中的应用前景：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脑卒中：脑机接口技术可帮助脑卒中患者恢复运动和语言功能。</a:t>
            </a:r>
          </a:p>
          <a:p>
            <a:r>
              <a:t>2. 脊髓损伤：脑机接口技术可帮助脊髓损伤患者恢复运动和感觉功能。</a:t>
            </a:r>
          </a:p>
          <a:p>
            <a:r>
              <a:t>3. 神经退行性疾病：脑机接口技术可帮助神经退行性疾病患者恢复记忆、语言和运动功能。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脑机接口技术面临的挑战：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脑机接口系统的信号质量和稳定性有待提高。</a:t>
            </a:r>
          </a:p>
          <a:p>
            <a:r>
              <a:t>2. 脑机接口系统的植入和使用存在安全性和伦理风险。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脑机接口在神经重建中的应用领域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脑机接口技术在神经重建中的应用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脑机接口在神经重建中的应用领域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脑机接口技术可用于帮助运动障碍患者恢复或增强运动功能。</a:t>
            </a:r>
          </a:p>
          <a:p>
            <a:r>
              <a:t>2. 脑机接口技术可以通过读取大脑信号并将其转化为控制信号，从而控制外接设备（如假肢、外骨骼等）来实现运动功能的恢复或增强。</a:t>
            </a:r>
          </a:p>
          <a:p>
            <a:r>
              <a:t>3. 脑机接口技术在运动障碍神经重建中的应用前景广阔，有望帮助更多运动障碍患者恢复或增强运动功能，提高生活质量。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脑机接口技术在言语障碍神经重建中的应用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脑机接口技术可用于帮助言语障碍患者恢复或增强言语功能。</a:t>
            </a:r>
          </a:p>
          <a:p>
            <a:r>
              <a:t>2. 脑机接口技术可以通过读取大脑中与言语相关的信号，并将其转化为控制信号，从而控制发声装置或文字输入设备来实现言语功能的恢复或增强。</a:t>
            </a:r>
          </a:p>
          <a:p>
            <a:r>
              <a:t>3. 脑机接口技术在言语障碍神经重建中的应用前景广阔，有望帮助更多言语障碍患者恢复或增强言语功能，改善沟通能力。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脑机接口技术在运动障碍神经重建中的应用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脑机接口在神经重建中的应用领域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脑机接口技术在视觉障碍神经重建中的应用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脑机接口技术可用于帮助视觉障碍患者恢复或增强视觉功能。</a:t>
            </a:r>
          </a:p>
          <a:p>
            <a:r>
              <a:t>2. 脑机接口技术可以通过读取大脑中与视觉相关的信号，并将其转化为控制信号，从而控制视觉刺激器或视觉假体来实现视觉功能的恢复或增强。</a:t>
            </a:r>
          </a:p>
          <a:p>
            <a:r>
              <a:t>3. 脑机接口技术在视觉障碍神经重建中的应用前景广阔，有望帮助更多视觉障碍患者恢复或增强视觉功能，提高生活质量。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脑机接口技术在听觉障碍神经重建中的应用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脑机接口技术可用于帮助听觉障碍患者恢复或增强听觉功能。</a:t>
            </a:r>
          </a:p>
          <a:p>
            <a:r>
              <a:t>2. 脑机接口技术可以通过读取大脑中与听觉相关的信号，并将其转化为控制信号，从而控制听觉刺激器或人工耳蜗来实现听觉功能的恢复或增强。</a:t>
            </a:r>
          </a:p>
          <a:p>
            <a:r>
              <a:t>3. 脑机接口技术在听觉障碍神经重建中的应用前景广阔，有望帮助更多听觉障碍患者恢复或增强听觉功能，改善沟通能力。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脑机接口在神经重建中的应用领域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脑机接口技术可用于帮助感觉障碍患者恢复或增强感觉功能。</a:t>
            </a:r>
          </a:p>
          <a:p>
            <a:r>
              <a:t>2. 脑机接口技术可以通过读取大脑中与感觉相关的信号，并将其转化为控制信号，从而控制感觉刺激器或假体来实现感觉功能的恢复或增强。</a:t>
            </a:r>
          </a:p>
          <a:p>
            <a:r>
              <a:t>3. 脑机接口技术在感觉障碍神经重建中的应用前景广阔，有望帮助更多感觉障碍患者恢复或增强感觉功能，提高生活质量。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脑机接口技术在认知障碍神经重建中的应用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脑机接口技术可用于帮助认知障碍患者恢复或增强认知功能。</a:t>
            </a:r>
          </a:p>
          <a:p>
            <a:r>
              <a:t>2. 脑机接口技术可以通过读取大脑中与认知相关的信号，并将其转化为控制信号，从而控制认知训练软件或硬件设备来实现认知功能的恢复或增强。</a:t>
            </a:r>
          </a:p>
          <a:p>
            <a:r>
              <a:t>3. 脑机接口技术在认知障碍神经重建中的应用前景广阔，有望帮助更多认知障碍患者恢复或增强认知功能，提高生活质量。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脑机接口技术在感觉障碍神经重建中的应用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https://d.book118.com/808044023113006047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神经重建概述</vt:lpstr>
      <vt:lpstr>#. 神经重建概述</vt:lpstr>
      <vt:lpstr>#. 神经重建概述</vt:lpstr>
      <vt:lpstr>#. 神经重建概述</vt:lpstr>
      <vt:lpstr> 脑机接口技术基础</vt:lpstr>
      <vt:lpstr>#. 脑机接口技术基础</vt:lpstr>
      <vt:lpstr>#. 脑机接口技术基础</vt:lpstr>
      <vt:lpstr>#. 脑机接口技术基础</vt:lpstr>
      <vt:lpstr> 脑机接口在神经重建中的应用领域</vt:lpstr>
      <vt:lpstr> 脑机接口在神经重建中的应用领域</vt:lpstr>
      <vt:lpstr> 脑机接口在神经重建中的应用领域</vt:lpstr>
      <vt:lpstr> 脑机接口在神经重建中的应用领域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2024-09-29T01:59:30.430</cp:lastPrinted>
  <dcterms:created xsi:type="dcterms:W3CDTF">2024-09-28T17:59:30Z</dcterms:created>
  <dcterms:modified xsi:type="dcterms:W3CDTF">2024-09-28T17:59:32Z</dcterms:modified>
</cp:coreProperties>
</file>