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43B5E5-0F11-4A4B-AD7F-609DE4E58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1EDBF3-1C4C-49A1-8888-B10F2BC5D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2769AA-32E0-492E-849F-123736A78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79E205-D415-4B2F-9696-93B67ACEFD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B78240-1D62-490F-A946-C8E0EE768D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810F4C-D4FD-43F9-9AD7-ED860EA742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EE07B0-E034-42BD-B896-C4C921CC70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A82C08-603B-47FD-80CE-D7F4B06FFB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07C3D1-4FE2-4876-A393-2DE1998550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D322A-2483-45BB-85DC-2C05A9F90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BD986B-0D1D-4A9D-971E-F87B5F316C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44025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脑机接口技术在睡眠控制中的应用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脑机接口技术概况
 睡眠控制的基本原理
 脑机接口技术在睡眠控制中的应用领域
 脑机接口技术在睡眠控制中的优势
 脑机接口技术在睡眠控制中的局限性
 脑机接口技术在睡眠控制中的未来发展
 脑机接口技术在睡眠控制中的伦理问题
 脑机接口技术在睡眠控制中的安全问题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脑机接口技术概况</a:t>
            </a:r>
          </a:p>
        </p:txBody>
      </p:sp>
      <p:sp>
        <p:nvSpPr>
          <p:cNvPr id="3" name="Subtitle 2"/>
          <p:cNvSpPr>
            <a:spLocks noGrp="1"/>
          </p:cNvSpPr>
          <p:nvPr>
            <p:ph type="subTitle" idx="1"/>
          </p:nvPr>
        </p:nvSpPr>
        <p:spPr/>
        <p:txBody>
          <a:bodyPr/>
          <a:lstStyle/>
          <a:p>
            <a:r>
              <a:t>脑机接口技术在睡眠控制中的应用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脑机接口技术概况</a:t>
            </a:r>
          </a:p>
        </p:txBody>
      </p:sp>
      <p:sp>
        <p:nvSpPr>
          <p:cNvPr id="3" name="Text Placeholder 2"/>
          <p:cNvSpPr>
            <a:spLocks noGrp="1"/>
          </p:cNvSpPr>
          <p:nvPr>
            <p:ph type="body" idx="1"/>
          </p:nvPr>
        </p:nvSpPr>
        <p:spPr/>
        <p:txBody>
          <a:bodyPr/>
          <a:lstStyle/>
          <a:p>
            <a:r>
              <a:t>脑机接口技术的概念及其工作原理：</a:t>
            </a:r>
          </a:p>
        </p:txBody>
      </p:sp>
      <p:sp>
        <p:nvSpPr>
          <p:cNvPr id="4" name="Content Placeholder 3"/>
          <p:cNvSpPr>
            <a:spLocks noGrp="1"/>
          </p:cNvSpPr>
          <p:nvPr>
            <p:ph sz="half" idx="2"/>
          </p:nvPr>
        </p:nvSpPr>
        <p:spPr/>
        <p:txBody>
          <a:bodyPr/>
          <a:lstStyle/>
          <a:p>
            <a:r>
              <a:t>1. 脑机接口技术是通过将大脑和计算机连接起来，实现大脑与外部设备的交互，可以用于感知、理解、控制等多个领域。</a:t>
            </a:r>
          </a:p>
          <a:p>
            <a:r>
              <a:t>2. 脑机接口技术主要包括采集、处理、输出三个部分，采集部分获取大脑信号，处理部分将大脑信号转换成计算机指令，输出部分控制外部设备。</a:t>
            </a:r>
          </a:p>
          <a:p>
            <a:r>
              <a:t>3. 脑机接口技术的工作原理是通过脑电图、功能性磁共振成像、脑磁图等技术获取大脑信号，然后通过算法对大脑信号进行处理，提取出有价值的信息，最后通过计算机指令控制外部设备。</a:t>
            </a:r>
          </a:p>
        </p:txBody>
      </p:sp>
      <p:sp>
        <p:nvSpPr>
          <p:cNvPr id="5" name="Text Placeholder 4"/>
          <p:cNvSpPr>
            <a:spLocks noGrp="1"/>
          </p:cNvSpPr>
          <p:nvPr>
            <p:ph type="body" idx="3"/>
          </p:nvPr>
        </p:nvSpPr>
        <p:spPr/>
        <p:txBody>
          <a:bodyPr/>
          <a:lstStyle/>
          <a:p>
            <a:r>
              <a:t>脑机接口技术的发展历史：</a:t>
            </a:r>
          </a:p>
        </p:txBody>
      </p:sp>
      <p:sp>
        <p:nvSpPr>
          <p:cNvPr id="6" name="Content Placeholder 5"/>
          <p:cNvSpPr>
            <a:spLocks noGrp="1"/>
          </p:cNvSpPr>
          <p:nvPr>
            <p:ph sz="half" idx="4"/>
          </p:nvPr>
        </p:nvSpPr>
        <p:spPr/>
        <p:txBody>
          <a:bodyPr/>
          <a:lstStyle/>
          <a:p>
            <a:r>
              <a:t>1. 脑机接口技术的发展可以追溯到20世纪50年代，当时科学家们开始尝试将电极植入动物的大脑，以记录和操纵动物的神经活动。</a:t>
            </a:r>
          </a:p>
          <a:p>
            <a:r>
              <a:t>2. 20世纪70年代，脑机接口技术取得了重大进展，科学家们成功地将电极植入人类大脑，并实现了对人类大脑活动的控制。</a:t>
            </a:r>
          </a:p>
          <a:p>
            <a:r>
              <a:t>3. 21世纪以来，脑机接口技术得到了快速的发展，得益于新材料、新技术、新算法的出现，脑机接口技术变得更加安全、可靠、易于使用。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脑机接口技术概况</a:t>
            </a:r>
          </a:p>
        </p:txBody>
      </p:sp>
      <p:sp>
        <p:nvSpPr>
          <p:cNvPr id="3" name="Content Placeholder 2"/>
          <p:cNvSpPr>
            <a:spLocks noGrp="1"/>
          </p:cNvSpPr>
          <p:nvPr>
            <p:ph sz="half" idx="2"/>
          </p:nvPr>
        </p:nvSpPr>
        <p:spPr/>
        <p:txBody>
          <a:bodyPr/>
          <a:lstStyle/>
          <a:p>
            <a:r>
              <a:t>1. 脑机接口技术可以分为有创脑机接口技术和无创脑机接口技术两种。</a:t>
            </a:r>
          </a:p>
          <a:p>
            <a:r>
              <a:t>2. 有创脑机接口技术需要将电极植入大脑，具有较高的精度和灵敏度，但存在一定的手术风险。</a:t>
            </a:r>
          </a:p>
          <a:p>
            <a:r>
              <a:t>3. 无创脑机接口技术不需要将电极植入大脑，而是通过头皮、耳朵、眼睛等部位采集大脑信号，具有较高的安全性，但精度和灵敏度较低。</a:t>
            </a:r>
          </a:p>
        </p:txBody>
      </p:sp>
      <p:sp>
        <p:nvSpPr>
          <p:cNvPr id="4" name="Text Placeholder 3"/>
          <p:cNvSpPr>
            <a:spLocks noGrp="1"/>
          </p:cNvSpPr>
          <p:nvPr>
            <p:ph type="body" idx="3"/>
          </p:nvPr>
        </p:nvSpPr>
        <p:spPr/>
        <p:txBody>
          <a:bodyPr/>
          <a:lstStyle/>
          <a:p>
            <a:r>
              <a:t>脑机接口技术在睡眠控制中的应用：</a:t>
            </a:r>
          </a:p>
        </p:txBody>
      </p:sp>
      <p:sp>
        <p:nvSpPr>
          <p:cNvPr id="5" name="Content Placeholder 4"/>
          <p:cNvSpPr>
            <a:spLocks noGrp="1"/>
          </p:cNvSpPr>
          <p:nvPr>
            <p:ph sz="half" idx="4"/>
          </p:nvPr>
        </p:nvSpPr>
        <p:spPr/>
        <p:txBody>
          <a:bodyPr/>
          <a:lstStyle/>
          <a:p>
            <a:r>
              <a:t>1. 脑机接口技术可以用于睡眠监测，通过采集和分析大脑信号，可以诊断和治疗各种睡眠障碍，如失眠、睡眠呼吸暂停综合征、梦游症等。</a:t>
            </a:r>
          </a:p>
          <a:p>
            <a:r>
              <a:t>2. 脑机接口技术可以用于睡眠调节，通过刺激大脑，可以改善睡眠质量，缩短入睡时间，提高睡眠效率，缓解失眠症状。</a:t>
            </a:r>
          </a:p>
          <a:p>
            <a:r>
              <a:t>3. 脑机接口技术可以用于梦境控制，通过刺激大脑，可以改变梦境的内容，实现清醒梦境，治疗噩梦等睡眠障碍。</a:t>
            </a:r>
          </a:p>
        </p:txBody>
      </p:sp>
      <p:sp>
        <p:nvSpPr>
          <p:cNvPr id="6" name="Text Placeholder 5"/>
          <p:cNvSpPr>
            <a:spLocks noGrp="1"/>
          </p:cNvSpPr>
          <p:nvPr>
            <p:ph type="body" idx="1"/>
          </p:nvPr>
        </p:nvSpPr>
        <p:spPr/>
        <p:txBody>
          <a:bodyPr/>
          <a:lstStyle/>
          <a:p>
            <a:r>
              <a:t>脑机接口技术的种类：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脑机接口技术概况</a:t>
            </a:r>
          </a:p>
        </p:txBody>
      </p:sp>
      <p:sp>
        <p:nvSpPr>
          <p:cNvPr id="3" name="Text Placeholder 2"/>
          <p:cNvSpPr>
            <a:spLocks noGrp="1"/>
          </p:cNvSpPr>
          <p:nvPr>
            <p:ph type="body" idx="1"/>
          </p:nvPr>
        </p:nvSpPr>
        <p:spPr/>
        <p:txBody>
          <a:bodyPr/>
          <a:lstStyle/>
          <a:p>
            <a:r>
              <a:t>脑机接口技术在其他领域的应用：</a:t>
            </a:r>
          </a:p>
        </p:txBody>
      </p:sp>
      <p:sp>
        <p:nvSpPr>
          <p:cNvPr id="4" name="Content Placeholder 3"/>
          <p:cNvSpPr>
            <a:spLocks noGrp="1"/>
          </p:cNvSpPr>
          <p:nvPr>
            <p:ph sz="half" idx="2"/>
          </p:nvPr>
        </p:nvSpPr>
        <p:spPr/>
        <p:txBody>
          <a:bodyPr/>
          <a:lstStyle/>
          <a:p>
            <a:r>
              <a:t>1. 脑机接口技术可以用于运动控制，通过采集和分析大脑信号，可以控制假肢、轮椅、机器人等设备，为残障人士提供新的移动方式。</a:t>
            </a:r>
          </a:p>
          <a:p>
            <a:r>
              <a:t>2. 脑机接口技术可以用于情景康复，通过刺激大脑，可以改善帕金森病、阿尔茨海默病等神经退行性疾病的症状。</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睡眠控制的基本原理</a:t>
            </a:r>
          </a:p>
        </p:txBody>
      </p:sp>
      <p:sp>
        <p:nvSpPr>
          <p:cNvPr id="3" name="Subtitle 2"/>
          <p:cNvSpPr>
            <a:spLocks noGrp="1"/>
          </p:cNvSpPr>
          <p:nvPr>
            <p:ph type="subTitle" idx="1"/>
          </p:nvPr>
        </p:nvSpPr>
        <p:spPr/>
        <p:txBody>
          <a:bodyPr/>
          <a:lstStyle/>
          <a:p>
            <a:r>
              <a:t>脑机接口技术在睡眠控制中的应用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睡眠控制的基本原理</a:t>
            </a:r>
          </a:p>
        </p:txBody>
      </p:sp>
      <p:sp>
        <p:nvSpPr>
          <p:cNvPr id="3" name="Text Placeholder 2"/>
          <p:cNvSpPr>
            <a:spLocks noGrp="1"/>
          </p:cNvSpPr>
          <p:nvPr>
            <p:ph type="body" idx="1"/>
          </p:nvPr>
        </p:nvSpPr>
        <p:spPr/>
        <p:txBody>
          <a:bodyPr/>
          <a:lstStyle/>
          <a:p>
            <a:r>
              <a:t>睡眠控制的基本原理：</a:t>
            </a:r>
          </a:p>
        </p:txBody>
      </p:sp>
      <p:sp>
        <p:nvSpPr>
          <p:cNvPr id="4" name="Content Placeholder 3"/>
          <p:cNvSpPr>
            <a:spLocks noGrp="1"/>
          </p:cNvSpPr>
          <p:nvPr>
            <p:ph sz="half" idx="2"/>
          </p:nvPr>
        </p:nvSpPr>
        <p:spPr/>
        <p:txBody>
          <a:bodyPr/>
          <a:lstStyle/>
          <a:p>
            <a:r>
              <a:t>1. 睡眠控制的必要性：睡眠是人体的基本生理需求，但睡眠质量与时长受到多种因素影响，包括压力、环境、健康状况等，睡眠控制技术可以帮助人们改善睡眠质量和时长，预防和治疗睡眠障碍。</a:t>
            </a:r>
          </a:p>
          <a:p>
            <a:r>
              <a:t>2. 睡眠控制的原理：睡眠控制技术通过对睡眠各个阶段的识别和调节来实现，包括快速眼动睡眠（REM）阶段、非快速眼动睡眠（NREM）阶段等，分为主动控制和被动控制两种，主动控制指直接对睡眠过程进行干预，如使用药物、光照、声音等调节睡眠，被动控制则指利用外部刺激或设备辅助睡眠，如使用睡眠口罩、耳塞、白噪音机等。</a:t>
            </a:r>
          </a:p>
          <a:p>
            <a:r>
              <a:t>3. 睡眠控制的技术手段：睡眠控制技术涉及多种学科，包括神经科学、计算机科学、工程学等，包括脑电图（EEG）信号分析、睡眠阶段识别、睡眠刺激系统、生物反馈系统等，通过分析和处理脑电图信号，识别睡眠阶段，调节睡眠深度，并提供合适的刺激信号，促进入睡、维持睡眠和改善睡眠质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睡眠控制的基本原理</a:t>
            </a:r>
          </a:p>
        </p:txBody>
      </p:sp>
      <p:sp>
        <p:nvSpPr>
          <p:cNvPr id="3" name="Text Placeholder 2"/>
          <p:cNvSpPr>
            <a:spLocks noGrp="1"/>
          </p:cNvSpPr>
          <p:nvPr>
            <p:ph type="body" idx="1"/>
          </p:nvPr>
        </p:nvSpPr>
        <p:spPr/>
        <p:txBody>
          <a:bodyPr/>
          <a:lstStyle/>
          <a:p>
            <a:r>
              <a:t>睡眠控制的挑战与机遇：</a:t>
            </a:r>
          </a:p>
        </p:txBody>
      </p:sp>
      <p:sp>
        <p:nvSpPr>
          <p:cNvPr id="4" name="Content Placeholder 3"/>
          <p:cNvSpPr>
            <a:spLocks noGrp="1"/>
          </p:cNvSpPr>
          <p:nvPr>
            <p:ph sz="half" idx="2"/>
          </p:nvPr>
        </p:nvSpPr>
        <p:spPr/>
        <p:txBody>
          <a:bodyPr/>
          <a:lstStyle/>
          <a:p>
            <a:r>
              <a:t>1. 睡眠控制面临的挑战：睡眠控制技术还处于早期发展阶段，面临着一些挑战，包括技术成本高昂、睡眠调节方法不够精准、睡眠刺激信号可能产生副作用等，需要进一步的改进和完善。</a:t>
            </a:r>
          </a:p>
          <a:p>
            <a:r>
              <a:t>2. 睡眠控制的机遇与发展趋势：睡眠控制技术具有广阔的应用前景，随着技术的发展，睡眠控制技术将变得更加精准、安全和可负担，结合其他技术，如人工智能、物联网等，睡眠控制技术将进一步促进睡眠医学和睡眠障碍治疗的发展，为改善人类睡眠质量和健康做出贡献。</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脑机接口技术在睡眠控制中的应用领域</a:t>
            </a:r>
          </a:p>
        </p:txBody>
      </p:sp>
      <p:sp>
        <p:nvSpPr>
          <p:cNvPr id="3" name="Subtitle 2"/>
          <p:cNvSpPr>
            <a:spLocks noGrp="1"/>
          </p:cNvSpPr>
          <p:nvPr>
            <p:ph type="subTitle" idx="1"/>
          </p:nvPr>
        </p:nvSpPr>
        <p:spPr/>
        <p:txBody>
          <a:bodyPr/>
          <a:lstStyle/>
          <a:p>
            <a:r>
              <a:t>脑机接口技术在睡眠控制中的应用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脑机接口技术在睡眠控制中的应用领域</a:t>
            </a:r>
          </a:p>
        </p:txBody>
      </p:sp>
      <p:sp>
        <p:nvSpPr>
          <p:cNvPr id="3" name="Text Placeholder 2"/>
          <p:cNvSpPr>
            <a:spLocks noGrp="1"/>
          </p:cNvSpPr>
          <p:nvPr>
            <p:ph type="body" idx="1"/>
          </p:nvPr>
        </p:nvSpPr>
        <p:spPr/>
        <p:txBody>
          <a:bodyPr/>
          <a:lstStyle/>
          <a:p>
            <a:r>
              <a:t>睡眠障碍治疗：</a:t>
            </a:r>
          </a:p>
        </p:txBody>
      </p:sp>
      <p:sp>
        <p:nvSpPr>
          <p:cNvPr id="4" name="Content Placeholder 3"/>
          <p:cNvSpPr>
            <a:spLocks noGrp="1"/>
          </p:cNvSpPr>
          <p:nvPr>
            <p:ph sz="half" idx="2"/>
          </p:nvPr>
        </p:nvSpPr>
        <p:spPr/>
        <p:txBody>
          <a:bodyPr/>
          <a:lstStyle/>
          <a:p>
            <a:r>
              <a:t>1. 脑机接口技术可通过直接刺激大脑相关区域或调节脑电波活动，改善睡眠质量，缓解失眠、睡眠呼吸暂停综合征等睡眠障碍。</a:t>
            </a:r>
          </a:p>
          <a:p>
            <a:r>
              <a:t>2. 脑机接口技术可实现个性化睡眠干预，根据个体差异选择合适的刺激参数和治疗方案，提高治疗效果。</a:t>
            </a:r>
          </a:p>
          <a:p>
            <a:r>
              <a:t>3. 脑机接口技术在睡眠障碍治疗中的应用具有无创、可逆、可重复等优点，有望成为一种新的、有效的睡眠障碍治疗手段。</a:t>
            </a:r>
          </a:p>
        </p:txBody>
      </p:sp>
      <p:sp>
        <p:nvSpPr>
          <p:cNvPr id="5" name="Text Placeholder 4"/>
          <p:cNvSpPr>
            <a:spLocks noGrp="1"/>
          </p:cNvSpPr>
          <p:nvPr>
            <p:ph type="body" idx="3"/>
          </p:nvPr>
        </p:nvSpPr>
        <p:spPr/>
        <p:txBody>
          <a:bodyPr/>
          <a:lstStyle/>
          <a:p>
            <a:r>
              <a:t>睡眠质量评估：</a:t>
            </a:r>
          </a:p>
        </p:txBody>
      </p:sp>
      <p:sp>
        <p:nvSpPr>
          <p:cNvPr id="6" name="Content Placeholder 5"/>
          <p:cNvSpPr>
            <a:spLocks noGrp="1"/>
          </p:cNvSpPr>
          <p:nvPr>
            <p:ph sz="half" idx="4"/>
          </p:nvPr>
        </p:nvSpPr>
        <p:spPr/>
        <p:txBody>
          <a:bodyPr/>
          <a:lstStyle/>
          <a:p>
            <a:r>
              <a:t>1. 脑机接口技术可通过监测大脑活动，评估睡眠质量，包括睡眠的深度、持续时间和结构。</a:t>
            </a:r>
          </a:p>
          <a:p>
            <a:r>
              <a:t>2. 脑机接口技术可提供客观、连续的睡眠质量评估，有助于早期发现和诊断睡眠障碍，为临床医生提供更准确的诊断依据。</a:t>
            </a:r>
          </a:p>
          <a:p>
            <a:r>
              <a:t>3. 脑机接口技术在睡眠质量评估中的应用可为睡眠研究和睡眠障碍治疗提供重要数据支持，有利于提高睡眠医疗的整体水平。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脑机接口技术在睡眠控制中的应用领域</a:t>
            </a:r>
          </a:p>
        </p:txBody>
      </p:sp>
      <p:sp>
        <p:nvSpPr>
          <p:cNvPr id="3" name="Text Placeholder 2"/>
          <p:cNvSpPr>
            <a:spLocks noGrp="1"/>
          </p:cNvSpPr>
          <p:nvPr>
            <p:ph type="body" idx="1"/>
          </p:nvPr>
        </p:nvSpPr>
        <p:spPr/>
        <p:txBody>
          <a:bodyPr/>
          <a:lstStyle/>
          <a:p>
            <a:r>
              <a:t>睡眠机制研究：</a:t>
            </a:r>
          </a:p>
        </p:txBody>
      </p:sp>
      <p:sp>
        <p:nvSpPr>
          <p:cNvPr id="4" name="Content Placeholder 3"/>
          <p:cNvSpPr>
            <a:spLocks noGrp="1"/>
          </p:cNvSpPr>
          <p:nvPr>
            <p:ph sz="half" idx="2"/>
          </p:nvPr>
        </p:nvSpPr>
        <p:spPr/>
        <p:txBody>
          <a:bodyPr/>
          <a:lstStyle/>
          <a:p>
            <a:r>
              <a:t>1. 脑机接口技术可通过直接记录大脑活动，揭示睡眠的生理机制，包括睡眠-觉醒周期、快速眼动睡眠和慢波睡眠等不同睡眠状态下的脑活动特征。</a:t>
            </a:r>
          </a:p>
          <a:p>
            <a:r>
              <a:t>2. 脑机接口技术可帮助科学家更好地理解睡眠障碍的病理生理机制，为开发新的睡眠障碍治疗方法提供理论基础。</a:t>
            </a:r>
          </a:p>
          <a:p>
            <a:r>
              <a:t>3. 脑机接口技术在睡眠机制研究中的应用有助于推进睡眠科学的发展，为人类健康和福祉做出贡献。</a:t>
            </a:r>
          </a:p>
        </p:txBody>
      </p:sp>
      <p:sp>
        <p:nvSpPr>
          <p:cNvPr id="5" name="Text Placeholder 4"/>
          <p:cNvSpPr>
            <a:spLocks noGrp="1"/>
          </p:cNvSpPr>
          <p:nvPr>
            <p:ph type="body" idx="3"/>
          </p:nvPr>
        </p:nvSpPr>
        <p:spPr/>
        <p:txBody>
          <a:bodyPr/>
          <a:lstStyle/>
          <a:p>
            <a:r>
              <a:t>睡眠相关疾病诊断：</a:t>
            </a:r>
          </a:p>
        </p:txBody>
      </p:sp>
      <p:sp>
        <p:nvSpPr>
          <p:cNvPr id="6" name="Content Placeholder 5"/>
          <p:cNvSpPr>
            <a:spLocks noGrp="1"/>
          </p:cNvSpPr>
          <p:nvPr>
            <p:ph sz="half" idx="4"/>
          </p:nvPr>
        </p:nvSpPr>
        <p:spPr/>
        <p:txBody>
          <a:bodyPr/>
          <a:lstStyle/>
          <a:p>
            <a:r>
              <a:t>1. 脑机接口技术可通过监测大脑活动，辅助诊断睡眠相关疾病，如梦游、夜间惊恐症、睡眠行为障碍等。</a:t>
            </a:r>
          </a:p>
          <a:p>
            <a:r>
              <a:t>2. 脑机接口技术可提供客观、定量的脑活动数据，帮助医生准确识别睡眠相关疾病的特征性脑活动模式。</a:t>
            </a:r>
          </a:p>
          <a:p>
            <a:r>
              <a:t>3. 脑机接口技术在睡眠相关疾病诊断中的应用可提高诊断准确率，为临床医生提供更可靠的诊断依据。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脑机接口技术在睡眠控制中的应用领域</a:t>
            </a:r>
          </a:p>
        </p:txBody>
      </p:sp>
      <p:sp>
        <p:nvSpPr>
          <p:cNvPr id="3" name="Text Placeholder 2"/>
          <p:cNvSpPr>
            <a:spLocks noGrp="1"/>
          </p:cNvSpPr>
          <p:nvPr>
            <p:ph type="body" idx="1"/>
          </p:nvPr>
        </p:nvSpPr>
        <p:spPr/>
        <p:txBody>
          <a:bodyPr/>
          <a:lstStyle/>
          <a:p>
            <a:r>
              <a:t>睡眠剥夺研究：</a:t>
            </a:r>
          </a:p>
        </p:txBody>
      </p:sp>
      <p:sp>
        <p:nvSpPr>
          <p:cNvPr id="4" name="Content Placeholder 3"/>
          <p:cNvSpPr>
            <a:spLocks noGrp="1"/>
          </p:cNvSpPr>
          <p:nvPr>
            <p:ph sz="half" idx="2"/>
          </p:nvPr>
        </p:nvSpPr>
        <p:spPr/>
        <p:txBody>
          <a:bodyPr/>
          <a:lstStyle/>
          <a:p>
            <a:r>
              <a:t>1. 脑机接口技术可通过监测大脑活动，研究睡眠剥夺对大脑功能和認知功能的影响。</a:t>
            </a:r>
          </a:p>
          <a:p>
            <a:r>
              <a:t>2. 脑机接口技术可帮助科学家更好地理解睡眠剥夺的危害，为制定合理的睡眠时间管理策略提供科学依据。</a:t>
            </a:r>
          </a:p>
          <a:p>
            <a:r>
              <a:t>3. 脑机接口技术在睡眠剥夺研究中的应用有助于提高公众对睡眠重要性的认识，倡导健康睡眠方式。</a:t>
            </a:r>
          </a:p>
        </p:txBody>
      </p:sp>
      <p:sp>
        <p:nvSpPr>
          <p:cNvPr id="5" name="Text Placeholder 4"/>
          <p:cNvSpPr>
            <a:spLocks noGrp="1"/>
          </p:cNvSpPr>
          <p:nvPr>
            <p:ph type="body" idx="3"/>
          </p:nvPr>
        </p:nvSpPr>
        <p:spPr/>
        <p:txBody>
          <a:bodyPr/>
          <a:lstStyle/>
          <a:p>
            <a:r>
              <a:t>睡眠健康促进：</a:t>
            </a:r>
          </a:p>
        </p:txBody>
      </p:sp>
      <p:sp>
        <p:nvSpPr>
          <p:cNvPr id="6" name="Content Placeholder 5"/>
          <p:cNvSpPr>
            <a:spLocks noGrp="1"/>
          </p:cNvSpPr>
          <p:nvPr>
            <p:ph sz="half" idx="4"/>
          </p:nvPr>
        </p:nvSpPr>
        <p:spPr/>
        <p:txBody>
          <a:bodyPr/>
          <a:lstStyle/>
          <a:p>
            <a:r>
              <a:t>1. 脑机接口技术可通过提供实时睡眠质量反馈，帮助 individuals 调整睡眠习惯，改善睡眠质量。</a:t>
            </a:r>
          </a:p>
          <a:p>
            <a:r>
              <a:t>2. 脑机接口技术可开发基于脑机接口的睡眠健康干预系统，为individuals 提供个性化的睡眠改善方案。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脑机接口技术在睡眠控制中的优势</a:t>
            </a:r>
          </a:p>
        </p:txBody>
      </p:sp>
      <p:sp>
        <p:nvSpPr>
          <p:cNvPr id="3" name="Subtitle 2"/>
          <p:cNvSpPr>
            <a:spLocks noGrp="1"/>
          </p:cNvSpPr>
          <p:nvPr>
            <p:ph type="subTitle" idx="1"/>
          </p:nvPr>
        </p:nvSpPr>
        <p:spPr/>
        <p:txBody>
          <a:bodyPr/>
          <a:lstStyle/>
          <a:p>
            <a:r>
              <a:t>脑机接口技术在睡眠控制中的应用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脑机接口技术在睡眠控制中的优势</a:t>
            </a:r>
          </a:p>
        </p:txBody>
      </p:sp>
      <p:sp>
        <p:nvSpPr>
          <p:cNvPr id="3" name="Content Placeholder 2"/>
          <p:cNvSpPr>
            <a:spLocks noGrp="1"/>
          </p:cNvSpPr>
          <p:nvPr>
            <p:ph sz="half" idx="2"/>
          </p:nvPr>
        </p:nvSpPr>
        <p:spPr/>
        <p:txBody>
          <a:bodyPr/>
          <a:lstStyle/>
          <a:p>
            <a:r>
              <a:t>1. 脑机接口技术能够通过对大脑活动进行实时监测和分析，识别出睡眠中的不同阶段，并根据需要进行干预，从而提高睡眠质量。</a:t>
            </a:r>
          </a:p>
          <a:p>
            <a:r>
              <a:t>2. 脑机接口技术可以帮助人们入睡和保持睡眠，减少睡眠障碍的发生，如失眠、睡眠呼吸暂停综合征等。</a:t>
            </a:r>
          </a:p>
          <a:p>
            <a:r>
              <a:t>3. 脑机接口技术可以帮助人们减少睡眠时间，提高睡眠效率，从而使人们在更少的时间内获得更好的休息。</a:t>
            </a:r>
          </a:p>
        </p:txBody>
      </p:sp>
      <p:sp>
        <p:nvSpPr>
          <p:cNvPr id="4" name="Text Placeholder 3"/>
          <p:cNvSpPr>
            <a:spLocks noGrp="1"/>
          </p:cNvSpPr>
          <p:nvPr>
            <p:ph type="body" idx="3"/>
          </p:nvPr>
        </p:nvSpPr>
        <p:spPr/>
        <p:txBody>
          <a:bodyPr/>
          <a:lstStyle/>
          <a:p>
            <a:r>
              <a:t>脑机接口技术治疗睡眠障碍</a:t>
            </a:r>
          </a:p>
        </p:txBody>
      </p:sp>
      <p:sp>
        <p:nvSpPr>
          <p:cNvPr id="5" name="Content Placeholder 4"/>
          <p:cNvSpPr>
            <a:spLocks noGrp="1"/>
          </p:cNvSpPr>
          <p:nvPr>
            <p:ph sz="half" idx="4"/>
          </p:nvPr>
        </p:nvSpPr>
        <p:spPr/>
        <p:txBody>
          <a:bodyPr/>
          <a:lstStyle/>
          <a:p>
            <a:r>
              <a:t>1. 脑机接口技术可以被用来治疗各种睡眠障碍，包括失眠、睡眠呼吸暂停综合征、梦游症等。</a:t>
            </a:r>
          </a:p>
          <a:p>
            <a:r>
              <a:t>2. 脑机接口技术可以帮助人们改善睡眠质量，减少睡眠障碍的症状，提高生活质量。</a:t>
            </a:r>
          </a:p>
          <a:p>
            <a:r>
              <a:t>3. 脑机接口技术可以帮助人们戒除不良的睡眠习惯，养成良好的睡眠习惯，从而改善睡眠质量。</a:t>
            </a:r>
          </a:p>
        </p:txBody>
      </p:sp>
      <p:sp>
        <p:nvSpPr>
          <p:cNvPr id="6" name="Text Placeholder 5"/>
          <p:cNvSpPr>
            <a:spLocks noGrp="1"/>
          </p:cNvSpPr>
          <p:nvPr>
            <p:ph type="body" idx="1"/>
          </p:nvPr>
        </p:nvSpPr>
        <p:spPr/>
        <p:txBody>
          <a:bodyPr/>
          <a:lstStyle/>
          <a:p>
            <a:r>
              <a:t>脑机接口技术提高睡眠质量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脑机接口技术在睡眠控制中的优势</a:t>
            </a:r>
          </a:p>
        </p:txBody>
      </p:sp>
      <p:sp>
        <p:nvSpPr>
          <p:cNvPr id="3" name="Text Placeholder 2"/>
          <p:cNvSpPr>
            <a:spLocks noGrp="1"/>
          </p:cNvSpPr>
          <p:nvPr>
            <p:ph type="body" idx="1"/>
          </p:nvPr>
        </p:nvSpPr>
        <p:spPr/>
        <p:txBody>
          <a:bodyPr/>
          <a:lstStyle/>
          <a:p>
            <a:r>
              <a:t>脑机接口技术帮助人们更好地理解睡眠</a:t>
            </a:r>
          </a:p>
        </p:txBody>
      </p:sp>
      <p:sp>
        <p:nvSpPr>
          <p:cNvPr id="4" name="Content Placeholder 3"/>
          <p:cNvSpPr>
            <a:spLocks noGrp="1"/>
          </p:cNvSpPr>
          <p:nvPr>
            <p:ph sz="half" idx="2"/>
          </p:nvPr>
        </p:nvSpPr>
        <p:spPr/>
        <p:txBody>
          <a:bodyPr/>
          <a:lstStyle/>
          <a:p>
            <a:r>
              <a:t>1. 脑机接口技术可以帮助人们更好地了解睡眠的机制，包括睡眠的不同阶段、睡眠与觉醒的转换过程等。</a:t>
            </a:r>
          </a:p>
          <a:p>
            <a:r>
              <a:t>2. 脑机接口技术可以帮助人们了解睡眠与其他生理活动的关系，如睡眠与呼吸、心率、血压等的关系。</a:t>
            </a:r>
          </a:p>
          <a:p>
            <a:r>
              <a:t>3. 脑机接口技术可以帮助人们了解睡眠与心理活动的关系，如睡眠与情绪、记忆、学习等的关系。</a:t>
            </a:r>
          </a:p>
        </p:txBody>
      </p:sp>
      <p:sp>
        <p:nvSpPr>
          <p:cNvPr id="5" name="Text Placeholder 4"/>
          <p:cNvSpPr>
            <a:spLocks noGrp="1"/>
          </p:cNvSpPr>
          <p:nvPr>
            <p:ph type="body" idx="3"/>
          </p:nvPr>
        </p:nvSpPr>
        <p:spPr/>
        <p:txBody>
          <a:bodyPr/>
          <a:lstStyle/>
          <a:p>
            <a:r>
              <a:t>脑机接口技术开发新的睡眠治疗方法</a:t>
            </a:r>
          </a:p>
        </p:txBody>
      </p:sp>
      <p:sp>
        <p:nvSpPr>
          <p:cNvPr id="6" name="Content Placeholder 5"/>
          <p:cNvSpPr>
            <a:spLocks noGrp="1"/>
          </p:cNvSpPr>
          <p:nvPr>
            <p:ph sz="half" idx="4"/>
          </p:nvPr>
        </p:nvSpPr>
        <p:spPr/>
        <p:txBody>
          <a:bodyPr/>
          <a:lstStyle/>
          <a:p>
            <a:r>
              <a:t>1. 脑机接口技术可以帮助人们开发新的睡眠治疗方法，如闭环神经反馈疗法、经颅磁刺激疗法等。</a:t>
            </a:r>
          </a:p>
          <a:p>
            <a:r>
              <a:t>2. 脑机接口技术可以帮助人们开发新的睡眠监测设备，如可穿戴式睡眠监测设备、智能床垫等。</a:t>
            </a:r>
          </a:p>
          <a:p>
            <a:r>
              <a:t>3. 脑机接口技术可以帮助人们开发新的睡眠药物，如靶向睡眠调节机制的药物、改善睡眠质量的药物等。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脑机接口技术在睡眠控制中的优势</a:t>
            </a:r>
          </a:p>
        </p:txBody>
      </p:sp>
      <p:sp>
        <p:nvSpPr>
          <p:cNvPr id="3" name="Text Placeholder 2"/>
          <p:cNvSpPr>
            <a:spLocks noGrp="1"/>
          </p:cNvSpPr>
          <p:nvPr>
            <p:ph type="body" idx="1"/>
          </p:nvPr>
        </p:nvSpPr>
        <p:spPr/>
        <p:txBody>
          <a:bodyPr/>
          <a:lstStyle/>
          <a:p>
            <a:r>
              <a:t>脑机接口技术在睡眠控制中的伦理问题</a:t>
            </a:r>
          </a:p>
        </p:txBody>
      </p:sp>
      <p:sp>
        <p:nvSpPr>
          <p:cNvPr id="4" name="Content Placeholder 3"/>
          <p:cNvSpPr>
            <a:spLocks noGrp="1"/>
          </p:cNvSpPr>
          <p:nvPr>
            <p:ph sz="half" idx="2"/>
          </p:nvPr>
        </p:nvSpPr>
        <p:spPr/>
        <p:txBody>
          <a:bodyPr/>
          <a:lstStyle/>
          <a:p>
            <a:r>
              <a:t>1. 脑机接口技术在睡眠控制中的应用可能会引发伦理问题，如隐私问题、安全问题、公平问题等。</a:t>
            </a:r>
          </a:p>
          <a:p>
            <a:r>
              <a:t>2. 需要制定伦理准则和法规来规范脑机接口技术在睡眠控制中的应用，以确保其安全性和伦理性。</a:t>
            </a:r>
          </a:p>
          <a:p>
            <a:r>
              <a:t>3. 需要开展公共教育活动，让公众了解脑机接口技术在睡眠控制中的应用，并征求公众的意见。</a:t>
            </a:r>
          </a:p>
        </p:txBody>
      </p:sp>
      <p:sp>
        <p:nvSpPr>
          <p:cNvPr id="5" name="Text Placeholder 4"/>
          <p:cNvSpPr>
            <a:spLocks noGrp="1"/>
          </p:cNvSpPr>
          <p:nvPr>
            <p:ph type="body" idx="3"/>
          </p:nvPr>
        </p:nvSpPr>
        <p:spPr/>
        <p:txBody>
          <a:bodyPr/>
          <a:lstStyle/>
          <a:p>
            <a:r>
              <a:t>脑机接口技术在睡眠控制中的未来发展</a:t>
            </a:r>
          </a:p>
        </p:txBody>
      </p:sp>
      <p:sp>
        <p:nvSpPr>
          <p:cNvPr id="6" name="Content Placeholder 5"/>
          <p:cNvSpPr>
            <a:spLocks noGrp="1"/>
          </p:cNvSpPr>
          <p:nvPr>
            <p:ph sz="half" idx="4"/>
          </p:nvPr>
        </p:nvSpPr>
        <p:spPr/>
        <p:txBody>
          <a:bodyPr/>
          <a:lstStyle/>
          <a:p>
            <a:r>
              <a:t>1. 随着脑机接口技术的发展，其在睡眠控制中的应用将会更加广泛，并有望成为未来睡眠治疗的主要手段之一。</a:t>
            </a:r>
          </a:p>
          <a:p>
            <a:r>
              <a:t>2. 脑机接口技术在睡眠控制中的应用将会与其他技术相结合，如人工智能、大数据等，从而实现更加智能化、个性化和有效的睡眠控制。</a:t>
            </a:r>
          </a:p>
          <a:p>
            <a:r>
              <a:t>3. 脑机接口技术在睡眠控制中的应用将会带来新的商业机会，并有望催生新的产业。</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https://d.book118.com/808044025113006047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脑机接口技术概况</vt:lpstr>
      <vt:lpstr> 脑机接口技术概况</vt:lpstr>
      <vt:lpstr> 脑机接口技术概况</vt:lpstr>
      <vt:lpstr> 脑机接口技术概况</vt:lpstr>
      <vt:lpstr> 睡眠控制的基本原理</vt:lpstr>
      <vt:lpstr> 睡眠控制的基本原理</vt:lpstr>
      <vt:lpstr> 睡眠控制的基本原理</vt:lpstr>
      <vt:lpstr> 脑机接口技术在睡眠控制中的应用领域</vt:lpstr>
      <vt:lpstr> 脑机接口技术在睡眠控制中的应用领域</vt:lpstr>
      <vt:lpstr> 脑机接口技术在睡眠控制中的应用领域</vt:lpstr>
      <vt:lpstr> 脑机接口技术在睡眠控制中的应用领域</vt:lpstr>
      <vt:lpstr> 脑机接口技术在睡眠控制中的优势</vt:lpstr>
      <vt:lpstr> 脑机接口技术在睡眠控制中的优势</vt:lpstr>
      <vt:lpstr> 脑机接口技术在睡眠控制中的优势</vt:lpstr>
      <vt:lpstr> 脑机接口技术在睡眠控制中的优势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2024-09-29T01:59:31.396</cp:lastPrinted>
  <dcterms:created xsi:type="dcterms:W3CDTF">2024-09-28T17:59:31Z</dcterms:created>
  <dcterms:modified xsi:type="dcterms:W3CDTF">2024-09-28T17:59:33Z</dcterms:modified>
</cp:coreProperties>
</file>