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B95C3-E874-485D-A0BE-EE9775CE8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F3CD2-9A2A-4FFC-8660-7693AEAE6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278DC-C3F0-4C9D-AFA3-45B2BBDCB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1DDE5-EA61-44A5-B1B2-81456907A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F7CD09-67A3-4C7F-8267-0DE78B316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0B91A4-209B-42F7-B72D-1B6BC0C85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334EEE-643C-42AD-B652-261B708F0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84EE3-85BC-4296-8177-3CAA65747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1E4D1-A718-4044-A884-4951A3C5A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AF6AE-16CA-4373-B332-006DEB845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E7EE6-C8D5-4713-A9F3-C3FCC4725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44026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《光学基础知识》ppt课件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光学元件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光学现象与实验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光学前沿技术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11" r="364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光是一种电磁波，具有波粒二象性，即同时具有波动和粒子的特性。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光学是研究光的行为和性质的物理学科。它探讨光的产生、传播、变换、性质以及与物质相互作用等方面的规律。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古希腊哲学家和自然学家通过对光的观察和思考，提出了关于光的初步理论。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光学早期发展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文艺复兴时期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科学革命推动了光学的发展，许多科学家如牛顿等开始进行实验研究，探索光的本质。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随着电磁理论的建立和发展，光学研究进入了一个新的阶段，人们开始深入了解光的电磁性质。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光学在物理实验、计量、检测、显示技术等领域有着广泛的应用，如光谱分析、激光技术、光电子学等。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物理和工程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光学在医学成像、诊断和治疗，以及生物学显微镜观察等方面发挥着重要作用。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医学和生物学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光学望远镜是探索宇宙的重要工具，帮助科学家研究天体的性质和演化。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天文学和空间科学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光学技术可用于环境监测、太阳能利用等领域，提高能源利用效率和环境保护水平。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环境和能源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40" r="205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77" r="303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当两束或多束相干光波在空间某一点叠加时，它们的光程差会引起光强的重新分布，形成明暗相间的干涉条纹。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光的干涉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光在传播过程中遇到障碍物时，会绕过障碍物的边缘并继续传播的现象，形成衍射条纹。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光的衍射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光的波动性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光能被视为粒子，称为光子，具有能量和动量。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当光照射在某些物质上时，物质吸收光子能量并释放电子，形成电流，这是光电效应的原理。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光的粒子性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光电效应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干涉现象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当两束或多束相干光波在空间某一点叠加时，它们的光程差会引起光强的重新分布，形成明暗相间的干涉条纹。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衍射现象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光在传播过程中遇到障碍物时，会绕过障碍物的边缘并继续传播的现象，形成衍射条纹。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50" r="28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光的干涉与衍射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光学元件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透镜是光学系统中最重要的元件之一，能够将入射光束进行聚焦或扩散。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镜由透明材料制成，如玻璃或塑料，具有两个球面或一个球面和一个平面。根据其形状和焦距的不同，透镜可分为多种类型，如凸透镜和凹透镜。凸透镜具有会聚光线的作用，可以将平行光聚焦于一点；凹透镜则具有发散光束的作用，可以使光束扩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反射镜是一种利用反射原理改变光路的光学元件。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镜通常由镀银的玻璃或金属制成，具有一个或多个曲面。常见的反射镜类型包括平面镜、球面镜和抛物面镜等。平面镜可以改变光线的方向，但不改变光束的形状；球面镜和抛物面镜则可以用来聚焦光束。反射镜在各种光学仪器中都有广泛应用，如望远镜、显微镜和照相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反射镜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分束器是一种将一束光分成两束或多束的光学元件。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束器通常由透明材料制成，如玻璃或塑料，具有多个光束分离面。常见的分束器类型包括棱镜和光栅等。棱镜可以将入射光束分成两束或更多束，每束光具有不同的方向；光栅则由许多紧密排列的反射或透射条纹组成，可以将入射光分成多束具有相同频率的光。分束器在光学实验和各种光学仪器中都有广泛应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分束器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https://d.book118.com/808044026031006031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2024-09-08T00:59:26.563</cp:lastPrinted>
  <dcterms:created xsi:type="dcterms:W3CDTF">2024-09-07T16:59:26Z</dcterms:created>
  <dcterms:modified xsi:type="dcterms:W3CDTF">2024-09-07T16:59:28Z</dcterms:modified>
</cp:coreProperties>
</file>