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F99CB7-DA20-4A43-BE2E-AE7D4E796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80D745-F161-4642-B0FA-5112B250F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7C259B-6EAE-4737-BCA0-28BB6B6716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AFC93B-9709-45AE-BE3A-41888D936C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CC8B94-F1D1-4B10-8A6B-46279C6058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370990-B49D-4BD2-BD7D-ABAB65F6D4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FD1215-B90C-4656-89E4-5FDE7C0F8D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4EF8B8-2881-4FA8-812F-BE73040326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3BC296-77FF-49F7-B3B5-0817D0B5C4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588CB-DE62-4B80-B53E-A85AC32A8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C8FC5-A5BB-4A35-9E94-CB6E02B9F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45075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售后工程师行业动态与趋势分析</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行业概述与发展背景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市场需求与竞争格局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技术创新与智能化发展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人才队伍建设与职业发展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客户服务体验提升策略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行业未来发展趋势预测</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行业概述与发展背景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定义</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售后工程师是指专门负责为客户提供产品售后服务和技术支持的专业人员，他们通常具备丰富的产品知识和技术背景，能够解决客户在使用产品过程中遇到的问题。</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专业性强</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售后工程师需要具备专业的产品知识和技术背景，以便为客户提供准确、高效的服务。</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服务性突出</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售后工程师的主要职责是为客户提供优质的服务，包括解答疑问、处理故障、提供技术支持等。</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沟通能力重要</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售后工程师需要与客户进行良好的沟通，了解客户的需求和问题，并及时给予解决方案。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售后工程师行业定义及特点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初级阶段</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售后工程师行业最初只是作为产品销售的附属服务存在，并未受到足够重视。</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成熟阶段</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目前，售后工程师行业已经进入成熟阶段，形成了完善的服务体系和专业的服务团队。</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发展阶段</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随着市场竞争的加剧和客户对服务要求的提高，售后工程师行业逐渐发展壮大，成为企业提升竞争力的重要手段。</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现状</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当前，售后工程师行业已经成为一个不可或缺的行业，各大企业纷纷加强售后服务团队建设，提高服务质量，以赢得客户的信任和支持。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政策因素</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政府对售后服务的重视程度日益提高，出台了一系列政策法规来规范售后服务市场，保障消费者的权益。例如，《消费者权益保护法》、《产品质量法》等。</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法规因素</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国家相关部门制定了详细的售后服务标准和规范，要求企业按照标准提供售后服务。此外，对于违反售后服务规定的企业和个人，将依法进行处罚。</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影响因素</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政策法规的实施对售后工程师行业产生了深远的影响。一方面，它提高了行业的整体服务水平和质量；另一方面，它也增加了企业的运营成本和压力。因此，企业需要在遵守政策法规的前提下，寻求更加高效、低成本的服务方式。</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市场需求与竞争格局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消费者需求变化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随着消费者对产品质量和售后服务的要求不断提高，对售后工程师的专业能力和服务态度也提出了更高的要求。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行业需求增长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随着制造业、家电、汽车等行业的快速发展，对售后工程师的需求不断增长，尤其是在智能家居、新能源汽车等新兴领域。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政府对于消费者权益保护和售后服务质量的重视程度不断提升，出台了一系列政策措施，推动售后工程师行业的发展。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技术竞争</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随着技术的不断进步，售后工程师需要不断学习和掌握新的技术知识，以适应不断变化的市场需求。</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服务竞争</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提供个性化、差异化的服务成为售后工程师行业的竞争焦点，如提供24小时在线服务、上门服务等。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品牌竞争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知名品牌在售后服务领域投入大量资源，通过提供专业的售后工程师团队和优质的服务，赢得消费者信任。</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00" r="31000"/>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华为售后服务</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华为作为全球知名的科技企业，注重售后服务质量，通过建立完善的售后工程师培训体系和服务流程，提供高效、专业的售后服务。</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京东售后服务</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京东作为中国最大的电商平台之一，通过自营和第三方合作模式，构建了覆盖全国的售后服务网络，提供便捷的退换货、维修等服务。</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特斯拉售后服务</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特斯拉在电动汽车领域处于领先地位，其售后服务也备受赞誉。特斯拉注重培养专业的售后工程师团队，提供个性化的服务方案，满足消费者的不同需求。</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典型企业案例剖析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技术创新与智能化发展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物联网技术应用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物联网技术使得设备可以远程监控和诊断，提高了售后服务的效率和准确性。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大数据分析与优化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通过对大量售后服务数据的分析，可以优化服务流程、提高服务质量并降低服务成本。</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人工智能辅助决策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人工智能技术在售后服务中的应用，可以帮助工程师快速定位问题、提供解决方案，提高服务效率。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技术创新推动行业变革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利用机器学习等技术，对设备故障进行自动诊断和分类，提高故障诊断的准确性和效率。</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智能化故障诊断</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通过智能算法对服务需求进行预测和调度，优化资源配置，提高服务响应速度和客户满意度。</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智能化服务调度</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利用虚拟现实、增强现实等技术，为售后工程师提供更为直观、生动的培训和教育内容，提高培训效果。</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智能化培训与教育</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智能化技术在售后服务中应用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https://d.book118.com/808045075106006036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2024-09-16T02:26:37.315</cp:lastPrinted>
  <dcterms:created xsi:type="dcterms:W3CDTF">2024-09-15T18:26:37Z</dcterms:created>
  <dcterms:modified xsi:type="dcterms:W3CDTF">2024-09-15T18:26:39Z</dcterms:modified>
</cp:coreProperties>
</file>