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4E5709-0462-460B-9C82-61919EA43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81DA28-A5F6-4DDD-995D-8D17C4C1D7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707F71-4CA1-411E-A032-F5466CC45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869CF1-A562-4346-BFA6-1772AE9DDA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6C637C-1A68-435E-9378-6A86954132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A9F763-F57D-4C17-87E7-179128C1F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044781-195C-4CB1-B978-E0DA4A2BB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2C27F5-A8C3-4BB9-A492-5789D3F078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E07415-3171-4E37-942F-5FCE2A588C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72B05D-8132-4328-80A0-1BA781FBB0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B054CA-DBBB-4246-81E5-E91A973A90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04612100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《生活·生命与安全》指导纲要试行及教材解读资料</a:t>
            </a:r>
            <a:endParaRPr lang="en-US" sz="51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汇报人：AA</a:t>
            </a:r>
            <a:endParaRPr lang="en-US" sz="2025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2024-01-19</a:t>
            </a:r>
            <a:endParaRPr lang="en-US" sz="2025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CATALOGUE</a:t>
            </a:r>
            <a:endParaRPr lang="en-US" sz="1350">
              <a:solidFill>
                <a:srgbClr val="FFFFFF">
                  <a:alpha val="4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指导纲要试行背景与意义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教材解读与内容分析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教学方法与手段探讨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校园安全文化建设策略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家庭、学校、社会协同育人机制构建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总结反思与未来展望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指导纲要试行背景与意义</a:t>
            </a:r>
            <a:endParaRPr lang="en-US" sz="51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509" b="350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随着社会快速发展和变革，青少年面临的安全风险日益增加，如网络安全、交通安全、校园欺凌等。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当前青少年安全教育存在不足，缺乏系统性和针对性，难以满足青少年安全成长的需求。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社会发展对青少年安全教育需求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安全教育缺失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社会变革与风险增加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056" r="2905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国家出台了一系列政策法规，要求加强青少年安全教育，提高青少年安全意识和自我保护能力。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国家政策法规要求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教育部门将青少年安全教育纳入课程体系，积极推动安全教育教材的开发和实施。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教育部门积极推动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政策法规推动安全教育体系建设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身心发展特点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青少年时期是身心发展的关键时期，他们好奇心强、探索欲望强烈，但缺乏足够的安全意识和自我保护能力。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成长规律与教育需求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针对青少年的成长规律，需要开展有针对性的安全教育，帮助他们树立正确的安全观念，掌握必要的安全知识和技能。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7020" r="702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青少年身心特点及成长规律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教材解读与内容分析</a:t>
            </a:r>
            <a:endParaRPr lang="en-US" sz="51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8125" r="18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《生活·生命与安全》教材采用模块化设计，包括生活技能、生命安全、心理健康等多个模块，每个模块下又细分出多个主题单元，形成完整的内容体系。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总体结构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教材注重内容的层次性和递进性，从基础知识入手，逐步深入到实践应用层面，引导学生逐层深入地学习和掌握相关知识和技能。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内容层次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教材内容结构框架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知识点分布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教材涵盖了广泛的知识点，包括生活技能、安全常识、心理健康等方面的内容。每个主题单元都有明确的知识点和技能要求，便于学生系统学习和掌握。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重点难点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教材在编写过程中突出了重点内容和难点问题，通过案例分析、实践操作等方式帮助学生深入理解和掌握相关知识和技能，提高学生的实践能力和问题解决能力。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知识点分布与重点难点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教材中选取了大量生动、典型的案例进行分析和解读，这些案例涉及生活、安全、心理等多个方面，既有正面引导也有反面警示，具有很强的针对性和启发性。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案例分析</a:t>
            </a:r>
            <a:endParaRPr lang="en-US" sz="201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分析这些案例，学生可以深入了解相关知识和技能在实际生活中的应用和表现，加深对知识点的理解和掌握。同时，案例中的经验教训也可以为学生提供有益的参考和借鉴，帮助学生更好地应对生活中的挑战和问题。</a:t>
            </a:r>
            <a:endParaRPr lang="en-US" sz="1500">
              <a:solidFill>
                <a:schemeClr val="accent1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案例启示</a:t>
            </a:r>
            <a:endParaRPr lang="en-US" sz="201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案例分析及其启示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教学方法与手段探讨</a:t>
            </a:r>
            <a:endParaRPr lang="en-US" sz="51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通过分析真实案例，引导学生理解生活、生命与安全的相关理论，并培养其分析和解决问题的能力。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案例教学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实验教学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社会实践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组织学生进行实验操作，培养其动手能力和实践技能，同时加深对相关理论的理解。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鼓励学生参与社会实践活动，如志愿服务、社会调查等，培养其社会责任感和综合素质。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理论与实践相结合的教学方法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利用多媒体技术，如PPT、视频、音频等，丰富教学内容和形式，提高学生的学习兴趣和积极性。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250" r="172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多媒体教学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借助网络平台和教学资源，开展在线教学、远程教学等，打破时间和空间的限制，提高教学效率和效果。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网络教学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208" r="12208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设计富有趣味性和互动性的教学游戏，让学生在游戏中学习和掌握知识，提高学习的趣味性和实效性。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教学游戏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多样化教学手段应用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https://d.book118.com/808046121006006032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2024-09-09T06:03:55.551</cp:lastPrinted>
  <dcterms:created xsi:type="dcterms:W3CDTF">2024-09-08T22:03:55Z</dcterms:created>
  <dcterms:modified xsi:type="dcterms:W3CDTF">2024-09-08T22:03:57Z</dcterms:modified>
</cp:coreProperties>
</file>