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79CE3-86BC-45F5-BE92-553549508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BD081-C075-4BDC-AE82-0150FAD44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D6B8B-A240-4567-89BE-8BE714693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B1EB1-6F4F-4D87-9413-FAC7AE69C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D9A60-9D7D-4345-BC08-6C97D5E60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C286F-C5BC-4699-A48D-A1C1F37C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53835-A4F5-411A-BE51-94FF1F9EC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10AF3-8D5B-4C4E-964D-F8E8977A6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A208F-1597-4C9E-8374-46B31693C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A3581-7F71-463C-97B7-B4453FF99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E7BD4-A2AE-4729-A4D4-00E08B927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703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吐奶护理分享案例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吐奶护理技巧与建议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吐奶护理常见误区与注意事项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吐奶护理成功案例分析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4" b="15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吐奶是指婴儿吃奶后，奶液从胃部返流出来，经过食道从口腔或鼻孔排出的情况。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吐奶通常是由于婴儿的胃部发育不完全，胃容量较小，以及胃部肌肉松弛所致。此外，喂养不当、过敏、感染等也可能引起吐奶。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吐奶的定义与原因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吐奶原因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少量奶液从嘴角流出，通常发生在喂奶后不久。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溢奶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喷射性呕吐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大量奶液从口腔或鼻孔流出，可能伴随有喷射状动作。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大量奶液以强烈喷射状从口腔或鼻孔流出，可能伴有其他症状如发热、头痛等。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吐奶的分类与症状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吐奶的预防与护理原则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每次喂奶量不宜过多，可采取少量多次的喂养方式，以减少吐奶的发生。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喂奶后将婴儿竖抱，轻轻拍打其背部，帮助排出胃内空气，减少吐奶。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将婴儿放置在头高脚低的位置，有助于减少胃内压力，预防吐奶。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保持婴儿身体温暖，避免因受凉引起胃部不适而导致吐奶。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少量多次喂养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竖抱拍嗝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保持头高位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吐奶护理案例分享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新生儿吐奶是常见的现象，主要是由于胃部发育不完全和生理特点所致。家长需要采取正确的护理措施，如少量多餐、拍嗝、保持侧卧等，以减少吐奶的发生。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案例描述：一位新手妈妈在喂养新生儿时，由于喂养姿势不当和过度喂养，导致宝宝经常吐奶。经过咨询医生和查阅相关资料，她学会了正确的喂养姿势和拍嗝技巧，有效缓解了宝宝吐奶的问题。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案例一：新生儿吐奶护理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婴儿吐奶与新生儿的吐奶有所不同，主要是因为婴儿的胃部已经逐渐发育成熟。家长需要更加注意喂养量和速度，避免过度喂养和过快喂奶。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：一位家长在喂养婴儿时，总是担心宝宝吃不饱，于是过量喂养。宝宝经常吐奶，体重增长也不理想。经过医生的指导，家长学会了控制喂奶量和速度，宝宝的吐奶问题得到了明显改善，体重也开始稳步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案例二：婴儿吐奶护理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幼儿吐奶与新生儿和婴儿的吐奶不同，主要是因为幼儿的胃部已经接近成年人。幼儿吐奶可能是由于饮食不当、消化不良或其他疾病所致。家长需要关注幼儿的饮食和整体健康状况。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案例描述：一位家长发现幼儿在吃完饭后经常吐奶，同时伴有食欲不振和腹泻等症状。经过就医检查，发现宝宝患有胃肠炎。经过医生的药物治疗和饮食调整，宝宝的吐奶问题得到了解决，身体也逐渐康复。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案例三：幼儿吐奶护理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吐奶护理技巧与建议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https://d.book118.com/808047033011006050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2024-09-29T15:10:45.456</cp:lastPrinted>
  <dcterms:created xsi:type="dcterms:W3CDTF">2024-09-29T07:10:45Z</dcterms:created>
  <dcterms:modified xsi:type="dcterms:W3CDTF">2024-09-29T07:10:47Z</dcterms:modified>
</cp:coreProperties>
</file>