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CDED-419E-435C-AF89-9BEEAB84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C8C72-1ED3-4489-BF48-CFD5F989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69CB1-E51D-4A2A-9F21-9143FA27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740F8-6262-4363-9308-A43623EA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2EE58-C748-4E59-83CE-630E5F9C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961DF-97ED-48B5-BAAA-39090672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0B1B4-C377-49C0-A91A-93DFF063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F7005-EFD0-417B-A28D-53FF78A5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F9A33-B033-48BA-982F-F6318F4A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BEB5D-78CA-48BB-B741-1677CAC2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A90E8-7AAC-4BB6-B521-87B3BAFEB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7041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医疗健康管理项目推广方案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合作伙伴资源整合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随着生活水平的提高，人们对健康的关注度逐渐增强，对医疗健康管理服务的需求日益增长。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老龄化社会加速到来，老年人对医疗健康管理服务的需求更加迫切。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慢性病发病率逐年上升，患者需要专业的医疗健康管理服务来进行长期管理。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医疗健康管理市场需求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通过推广医疗健康管理项目，提高目标人群的健康水平，降低医疗费用支出，提升生活质量。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专注于为中高端人群提供个性化、专业化的医疗健康管理服务，打造高品质的健康管理品牌。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通过线上平台提供便捷的健康管理服务，结合线下实体医疗机构提供全面的健康检查与诊疗服务。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与保险公司、企业等合作，共同推广医疗健康管理项目，实现资源共享与互利共赢。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组建专业的医疗健康管理团队，提供个性化的健康管理计划，确保项目服务的高品质。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专业化团队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在推广期内，实现目标人群覆盖率的显著提升，提高项目知名度和美誉度，促进项目可持续发展。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受众群体特征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以中老年人群为主，关注健康养生。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男女比例相对均衡，女性略多于男性。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以城市人群为主，包括一线、新一线及二线城市居民。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普遍受过良好教育，具备较高的健康意识和自我保健能力。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提供个性化的健康管理计划，包括定期体检、健康评估、健康咨询等服务。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通过科学有效的手段预防疾病的发生，如合理饮食、适量运动、心理调适等。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针对慢性病患者提供专业的治疗方案和管理建议，帮助患者控制病情、提高生活质量。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开展健康知识普及活动，提高受众的健康素养和自我保健能力。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利用互联网和移动应用等线上平台，提供便捷的健康管理服务，如在线问诊、健康咨询、健康数据监测等。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通过医疗机构、社区卫生服务中心等线下场所，为受众提供面对面的健康管理服务，如体检、健康讲座、健康指导等。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利用微信、微博等社交媒体平台，发布健康资讯和健康教育内容，与受众进行互动和交流。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与相关企业和机构建立合作关系，共同推广医疗健康管理项目，扩大受众覆盖面。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受众接受渠道偏好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传递项目的实际效果和益处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通过案例分享、数据统计等方式，展示项目对个人健康改善的实际效果和长期益处，激发目标受众的参与意愿。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强调医疗健康管理项目的重要性和必要性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通过宣传和教育，提高目标受众对医疗健康管理项目的认知和理解，强调其对个人和家庭健康的重要性。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突出项目的专业性和科学性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展示项目所依托的医学理论和科学方法，以及专业的医疗团队和服务流程，树立项目的专业形象。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采用生动有趣的创意元素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运用故事化叙述、趣味互动等创意元素，让内容更加生动有趣，引发目标受众的情感共鸣。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注重内容的实用性和价值性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确保内容具备实用性和价值性，提供有针对性的健康知识和建议，让目标受众在获取信息的同时获得实际的帮助。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制作多样化的内容形式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结合目标受众的特点和需求，制作图文、视频、音频等多种形式的内容，提高内容的吸引力和可读性。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内容创意与形式选择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传播渠道规划及执行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确定目标受众和传播目标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明确目标受众的特点和需求，制定相应的传播目标和计划。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制定详细的推广计划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包括内容发布的时间表、频率、互动方式等，确保推广活动有计划、有步骤地进行。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选择合适的传播渠道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根据目标受众的特点和习惯，选择合适的传播渠道，如社交媒体、专业网站、线下活动等。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监测和评估推广效果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通过数据分析、用户反馈等方式，监测和评估推广效果，及时调整策略和优化内容。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线上线下活动设计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https://d.book118.com/808047041007006024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2024-08-30T21:55:01.236</cp:lastPrinted>
  <dcterms:created xsi:type="dcterms:W3CDTF">2024-08-30T13:55:01Z</dcterms:created>
  <dcterms:modified xsi:type="dcterms:W3CDTF">2024-08-30T13:55:03Z</dcterms:modified>
</cp:coreProperties>
</file>