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C7F81F3-F41C-4E58-A8C0-E334D76F2A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77AD0A-D79F-4AF0-9459-D92D1DE0DD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03FEA5-B0DB-4E55-A57F-3197DC5C63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DC80D3-829B-4E3F-820B-3ED08465FD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DD76EB-494A-4148-89BD-EE3E270434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451494-0743-48C4-BF32-ABB55C3C1D0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BAACAA-D4BB-4F00-9AC3-C99BCBF619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007A63-726B-4621-A242-5762730826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5D7DA5-4BA4-4B14-8338-7E3D5898D9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58DCAE-B82A-49B0-857D-2617AEDAAE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BD24E1-2C97-4FBD-B171-138B844723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8052045075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大学生文明现状的调研报告</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汇报时间：2024-01-27</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调查方法与样本</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大学生文明现状分析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大学生文明行为影响因素分析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大学生文明行为改进建议</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社会文明程度提升</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随着社会的进步和发展，文明素质成为衡量一个国家和民族发展水平的重要指标。大学生作为社会未来的中坚力量，其文明程度对于社会整体文明水平具有重要影响。</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高等教育普及化</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近年来，我国高等教育逐渐普及化，大学生数量不断增加。这使得大学生群体在社会中的影响力逐渐增强，其文明行为对于社会风气的引领作用更加突出。</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校园文明建设需求</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校园是大学生学习、生活的主要场所，校园文明建设对于培养大学生良好行为习惯和道德品质具有重要意义。因此，了解大学生文明现状，对于加强校园文明建设具有积极的推动作用。</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通过调研，全面了解当前大学生在文明礼仪、公共道德、环保意识等方面的表现，为相关部门提供决策依据。</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掌握大学生文明现状</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针对调研结果，深入分析大学生在文明行为方面存在的问题及其产生的原因，为制定改进措施提供参考。</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分析存在问题及原因</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结合调研结果和问题分析，提出针对性的改进建议，促进大学生文明素质的提升和校园文明建设的加强。</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提出改进建议</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调查方法与样本</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问卷调查</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设计涵盖各个方面的问卷，对大学生进行广泛调查，收集他们对文明行为的态度和看法。</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访谈调查</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针对特定问题，对大学生进行深入访谈，了解他们的真实想法和行为动机。</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观察法</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在校园内外进行观察，记录大学生的各种行为，以评估他们的文明程度。</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调查方法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综合性大学</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选择不同学科、不同年级的大学生作为样本，以确保调查的代表性。</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专科学校</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包括各类职业技术学院和高等专科学校，以更全面地了解大学生的文明现状。</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男女比例</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确保样本中男女比例与大学生总体比例相符，以避免性别偏见。</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样本选择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通过在线问卷、纸质问卷、访谈记录等多种方式收集数据。</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数据收集</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对收集到的数据进行整理、分类、统计和分析，以提取有用信息。</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数据处理</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运用统计分析方法，对数据进行深入挖掘，发现大学生文明现状的特点和规律。</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数据分析</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数据收集与处理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大学生文明现状分析</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3032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大多数大学生能够遵守基本的文明礼仪规范，如尊重师长、礼貌待人、排队等候等。</a:t>
            </a:r>
            <a:endParaRPr lang="en-US" sz="1100"/>
          </a:p>
        </p:txBody>
      </p:sp>
      <p:sp>
        <p:nvSpPr>
          <p:cNvPr id="7" name="AutoShape 7"/>
          <p:cNvSpPr/>
          <p:nvPr/>
        </p:nvSpPr>
        <p:spPr>
          <a:xfrm>
            <a:off x="513055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8" name="AutoShape 8"/>
          <p:cNvSpPr/>
          <p:nvPr/>
        </p:nvSpPr>
        <p:spPr>
          <a:xfrm>
            <a:off x="483894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在校园内，大学生们普遍能够保持安静，不大声喧哗，不打扰他人。</a:t>
            </a:r>
            <a:endParaRPr lang="en-US" sz="1100"/>
          </a:p>
        </p:txBody>
      </p:sp>
      <p:sp>
        <p:nvSpPr>
          <p:cNvPr id="9" name="AutoShape 9"/>
          <p:cNvSpPr/>
          <p:nvPr/>
        </p:nvSpPr>
        <p:spPr>
          <a:xfrm>
            <a:off x="913917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0" name="AutoShape 10"/>
          <p:cNvSpPr/>
          <p:nvPr/>
        </p:nvSpPr>
        <p:spPr>
          <a:xfrm>
            <a:off x="884756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在与老师和同学交流时，大学生们通常能够使用礼貌用语，表达清晰，态度诚恳。</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文明礼仪方面</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公共卫生方面</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大部分大学生能够自觉维护公共卫生，不乱扔垃圾，保持环境整洁。</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在公共场所，如图书馆、食堂等，大学生们普遍能够遵守相关规定，不吸烟、不随地吐痰等。</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在疫情期间，大学生们能够遵守防疫规定，佩戴口罩、保持社交距离等。</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3242405" y="4895659"/>
            <a:ext cx="352711" cy="269463"/>
            <a:chOff x="3242405" y="4895659"/>
            <a:chExt cx="352711" cy="269463"/>
          </a:xfrm>
        </p:grpSpPr>
        <p:sp>
          <p:nvSpPr>
            <p:cNvPr id="8" name="Freeform 8"/>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098006" y="2107787"/>
            <a:ext cx="630365" cy="630269"/>
            <a:chOff x="3098006" y="2107787"/>
            <a:chExt cx="630365" cy="630269"/>
          </a:xfrm>
        </p:grpSpPr>
        <p:sp>
          <p:nvSpPr>
            <p:cNvPr id="11" name="AutoShape 11"/>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3842099" y="3569779"/>
            <a:ext cx="313754" cy="313849"/>
            <a:chOff x="3842099" y="3569779"/>
            <a:chExt cx="313754" cy="313849"/>
          </a:xfrm>
        </p:grpSpPr>
        <p:sp>
          <p:nvSpPr>
            <p:cNvPr id="15" name="Freeform 15"/>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2" name="Freeform 22"/>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6" name="Freeform 26"/>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0" name="Freeform 30"/>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大多数大学生能够遵守宿舍管理规定，保持宿舍整洁、安静。</a:t>
            </a:r>
            <a:endParaRPr lang="en-US" sz="1100"/>
          </a:p>
        </p:txBody>
      </p:sp>
      <p:sp>
        <p:nvSpPr>
          <p:cNvPr id="32" name="AutoShape 32"/>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在宿舍内，大学生们通常能够尊重室友的生活习惯和个人隐私，友好相处。</a:t>
            </a:r>
            <a:endParaRPr lang="en-US" sz="1100"/>
          </a:p>
        </p:txBody>
      </p:sp>
      <p:sp>
        <p:nvSpPr>
          <p:cNvPr id="33" name="AutoShape 33"/>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一些大学生还能够积极参与宿舍文化建设，营造温馨、和谐的宿舍氛围。</a:t>
            </a:r>
            <a:endParaRPr lang="en-US" sz="1100"/>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宿舍文明方面</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课堂文明方面</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在课堂上，大部分大学生能够遵守课堂纪律，认真听讲、积极思考。</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大学生们通常能够尊重老师的教学成果和知识产权，不抄袭、不作弊。</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一些大学生还能够积极参与课堂讨论和互动，营造良好的学习氛围。</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https://d.book118.com/808052045075006046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2024-09-27T12:14:20.893</cp:lastPrinted>
  <dcterms:created xsi:type="dcterms:W3CDTF">2024-09-27T04:14:20Z</dcterms:created>
  <dcterms:modified xsi:type="dcterms:W3CDTF">2024-09-27T04:14:23Z</dcterms:modified>
</cp:coreProperties>
</file>