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7FD38-8D92-48A3-9B41-F247E3231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039A1-25C3-4584-AA87-89C787C91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B808F-200A-4469-8DF1-0D5D7B48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E1F30-791C-4E1E-B91D-F243B566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E204B-B00E-43A6-87A2-0CABA6381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E2354-335E-4427-8825-1B9824C1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F1074-504F-4564-83B9-57FE10076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13A1A-7C9F-41BC-94CB-F297D8D0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D222E-4B43-4820-A817-3CD8DD65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262FB-F1F7-4ADA-A1D0-69071C0D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7FB60-142C-428A-8805-7DE192C60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52076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《我们都是公民》ppt课件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公民的定义与权利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公民的政治参与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公民的道德修养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公民的教育与成长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公民的定义与权利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公民是指具有一国国籍，并根据该国法律规定享有权利和承担义务的人。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08" r="3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公民身份的获得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" r="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公民身份的意义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167" r="5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公民身份通常在出生时自动获得，或者通过入籍程序获得。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公民身份是个人享有权利和承担义务的基础，也是参与国家政治、经济、文化等各个方面的前提。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公民的权利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人身自由权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公民享有人身自由，不受非法拘禁、逮捕等限制。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言论、出版、集会、结社、游行、示威自由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公民享有表达意见、出版著作、组织团体、举行集会、游行示威等自由权利。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宗教信仰自由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公民享有信仰宗教或不信仰宗教的自由。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受教育权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公民享有接受教育的权利，国家提供教育设施和师资保障。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36" b="7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373" b="21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公民义务与权利的关系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相互依存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公民权利和义务相互依存，没有无权利的义务，也没有无义务的权利。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公民在行使权利的同时，必须履行相应的义务，不得违反国家法律和社会公共利益。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对等性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国家为保障公民权利的实现，需要提供相应的保障措施，同时公民也应当为国家和社会的发展做出贡献。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作为公民，我们应该积极参与社区服务，如志愿者活动、社区绿化等，以回馈社会。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421" r="3142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通过捐款、捐物等方式支持公益事业，如慈善机构、教育基金等，为社会弱势群体提供帮助。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支持公益事业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关注并参与公共事务，如社区规划、环境保护等，为社会发展贡献自己的力量。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参与公共事务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积极参与社会活动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自觉遵守国家法律法规，不违法乱纪，维护社会秩序。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发现不良行为或违法犯罪行为时，应及时向有关部门举报，维护社会安全。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抵制不良行为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通过参与治安巡逻、防范宣传等方式，提高自身和周围人的安全意识。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积极参与治安防范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维护社会秩序与安全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通过不断学习和教育，提高自身素质和能力，为社会培养更多优秀人才。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创新与创业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通过创新和创业，为社会创造更多的就业机会和财富，推动经济发展。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传承和发扬优秀传统文化，推动文化创新和发展，为社会注入新的活力。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推动社会进步与发展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公民的政治参与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https://d.book118.com/808052076120006034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2024-09-13T07:28:30.865</cp:lastPrinted>
  <dcterms:created xsi:type="dcterms:W3CDTF">2024-09-12T23:28:30Z</dcterms:created>
  <dcterms:modified xsi:type="dcterms:W3CDTF">2024-09-12T23:28:32Z</dcterms:modified>
</cp:coreProperties>
</file>