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93D21-391E-4C65-BC32-F30CEA9BE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75FC4A-7CC2-4030-AD7A-BE5374D30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A7F9C5-299A-42B2-B360-BF6D5D8DA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D9F35-C89F-49F7-A3B5-E005916D6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2271C7-2B12-4051-8568-6F0377C55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070050-2594-4E18-92B0-C17531AD7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48CC1C-C83B-403A-96FE-3823DB332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C4F0D-832C-4B79-981F-23B0440FA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C9FAC-9BE5-4468-830A-22A654F24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19884-D129-4723-A4DD-DCD733422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87D41-B866-40F8-ABEB-3CF3E4CD04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805212605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足月小样的护理查房PPT课件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足月小样概述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足月小样的护理要点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足月小样的治疗措施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足月小样的预防与康复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足月小样护理查房的实际应用与案例分析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足月小样概述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足月小样的定义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足月小样是指在妊娠足月时，由于各种原因导致胎儿出生时体重较轻的新生儿。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足月小样通常是指出生体重低于同胎龄平均体重的第10百分位以下的新生儿。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足月小样的体重范围通常在1.5-2.5千克之间。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家族中有出生体重较轻的遗传倾向，新生儿出生时体重可能较轻。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如早产、多胎妊娠、孕妇年龄过小或高龄等，也可能导致足月小样的发生。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胎儿在宫内生长受限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由于母体营养不良、胎盘病变、子宫发育不良等原因，导致胎儿在宫内生长受限，出生时体重较轻。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583" r="2058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足月小样的成因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出生时体重较轻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体温调节能力差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足月小样的临床表现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足月小样最显著的临床表现是出生时体重较轻，可能伴有其他器官发育不全的表现。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由于肺部发育不全，足月小样可能会出现呼吸困难的症状，需要呼吸支持治疗。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由于能量储备不足，足月小样可能会出现低血糖的症状，需要补充葡萄糖。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由于脂肪储备不足，足月小样的体温调节能力较差，需要注意保暖。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足月小样的护理要点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保持室内空气流通，定期开窗通风，避免交叉感染。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定期洗澡，保持皮肤清洁，促进血液循环。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注意口腔卫生，定期清洁口腔，预防口腔感染。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保持皮肤清洁，勤换尿布，防止红臀和尿布疹。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喂奶前洗手、清洁乳房，保持乳房卫生。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注意观察宝宝是否吃饱，根据需要调整喂奶量和次数。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坚持母乳喂养，母乳是宝宝最好的食物。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喂奶后竖抱宝宝，轻拍背部，防止溢奶。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不随意更换奶粉品牌，避免影响宝宝消化系统。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注意观察宝宝的情绪变化，及时回应宝宝的情感需求。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建立良好的睡眠习惯，保持规律的作息时间。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多与宝宝交流，温柔的声音和抚摸可以安抚宝宝的情绪。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创造安静、舒适的睡眠环境，避免噪音和干扰。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多陪伴宝宝，建立亲密的亲子关系。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足月小样的治疗措施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https://d.book118.com/808052126056006024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2024-08-31T13:18:49.512</cp:lastPrinted>
  <dcterms:created xsi:type="dcterms:W3CDTF">2024-08-31T05:18:49Z</dcterms:created>
  <dcterms:modified xsi:type="dcterms:W3CDTF">2024-08-31T05:18:51Z</dcterms:modified>
</cp:coreProperties>
</file>