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BDC24B-0794-43A4-BEF7-802A325682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4F22A1-06AF-4721-889D-010A7C2BE9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622E9B-77EC-46BE-B581-16FC1F5BF2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A5F30B-CEA3-4DCB-B710-A4A22566A9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579A9C-900A-483C-BC8C-433272AA28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ABC56F-02BB-4B15-A854-370289121E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2D7EE2-1E65-463A-8416-55A431F1F7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96BB18-827D-4F8D-8C61-D5A84C3FB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F5EC45-924E-4761-975A-AC9694723A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B75439-89B3-4243-9C64-F04C30DEA5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579B54-E23A-4486-9AEE-2F2782BBDA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05313312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妊娠高血压ppt护理查房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endParaRPr lang="en-US" sz="2025">
              <a:solidFill>
                <a:schemeClr val="dk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妊娠高血压疾病概述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妊娠高血压疾病的护理评估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妊娠高血压疾病的护理措施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妊娠高血压疾病的健康教育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妊娠高血压疾病的护理研究进展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妊娠高血压疾病概述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妊娠高血压疾病是妊娠期特有的疾病，包括妊娠期高血压、子痫前期、子痫等。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根据临床表现和严重程度，妊娠高血压疾病可分为轻度、中度和重度。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妊娠高血压疾病的病因尚未完全明确，可能与遗传、免疫、营养等因素有关。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妊娠高血压疾病的主要病理生理变化是全身小血管痉挛，导致血压升高、水肿、蛋白尿等。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病理生理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临床表现与诊断标准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妊娠高血压疾病的临床表现包括血压升高、水肿、蛋白尿、头痛、眼花、恶心、呕吐等症状。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血压测量、尿蛋白检测和孕妇的临床表现，可对妊娠高血压疾病进行诊断。轻度妊娠高血压疾病的血压标准为收缩压≥140mmHg和/或舒张压≥90mmHg，尿蛋白阴性；中度妊娠高血压疾病的血压标准为收缩压≥160mmHg和/或舒张压≥110mmHg，尿蛋白阳性；重度妊娠高血压疾病可出现子痫前期或子痫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妊娠高血压疾病的护理评估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评估内容与方法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定期记录孕妇的血压情况，观察血压波动情况。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留意孕妇是否有头痛、眼花、胸闷等症状。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记录孕妇的体重变化，评估是否符合妊娠期增重标准。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通过尿液分析、血液检查等，了解孕妇的肝肾功能、血脂、血糖等情况。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血压监测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症状观察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体重监测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实验室检查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孕妇血压稍高，但未达到疾病标准，可加强监测，注意饮食和休息。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轻度高血压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中度高血压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重度高血压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孕妇血压较高，需要药物治疗和密切观察，注意预防子痫的发生。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孕妇血压非常高，可能出现子痫、胎盘早剥等严重并发症，需要紧急处理和住院治疗。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评估结果与处理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及时性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个体性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评估注意事项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0701" r="1070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9899" r="989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评估结果应准确可靠，避免误诊或漏诊。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评估应及时，以便及时发现和处理问题。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评估内容应全面，包括生理、心理和社会等方面。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评估应根据每个孕妇的具体情况制定个性化的护理计划。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妊娠高血压疾病的护理措施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https://d.book118.com/808053133122006031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2024-09-08T21:10:35.740</cp:lastPrinted>
  <dcterms:created xsi:type="dcterms:W3CDTF">2024-09-08T13:10:35Z</dcterms:created>
  <dcterms:modified xsi:type="dcterms:W3CDTF">2024-09-08T13:10:37Z</dcterms:modified>
</cp:coreProperties>
</file>