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3872D2-33B8-45BD-B3CE-CB7AEEFEA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52E0CA-F686-4B50-BC92-C9AB75B13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127F1E-2666-4138-AD73-A28632C9E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632AFA-DA30-47A2-AF18-8F7450BB0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65A5CE-9D36-412C-A292-E3776B2DEB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C01A6A-0155-4DC7-BA73-E93E3A8D29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0F3B0-EF33-4D26-93AC-B45854F511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4AE7C8-F1FC-4E52-A396-6F7569C51E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0E7F1B-0960-4C0A-910C-F3A1643F2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007A2-011A-49D7-9974-2FCAD5E20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DB21E-3412-4578-8098-FE9FC4A74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54026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生物安全实验室的个人防护和操作规范</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实验室生物安全概述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个人防护装备选择与使用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实验室操作规范与注意事项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危险废弃物处理与运输管理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个人防护措施及应急处理能力培训</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实验室生物安全概述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379" b="1937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重要性</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保障实验室工作人员的健康与安全，防止生物因子的泄露和扩散，维护生态环境平衡，以及确保实验研究的顺利进行。</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生物安全定义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生物安全是指通过采取一系列防护措施，避免或减少生物因子对实验室工作人员、环境及公众造成危害的风险。</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实验室生物安全级别划分</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一级生物安全实验室（BSL-1）：适用于对健康成年人已知无致病作用的微生物，如教学用普通微生物实验室等。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二级生物安全实验室（BSL-2）：适用于对人或环境具有中等潜在危害的微生物。</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三级生物安全实验室（BSL-3）：适用于主要通过呼吸途径使人传染上严重的甚至是致死疾病的致病微生物及其毒素，通常已有预防传染的疫苗。艾滋病病毒的研究（血清学实验除外）应在三级生物安全实验室中进行。</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四级生物安全实验室（BSL-4）：适用于对人体具有高度的危险性，通过气溶胶途径传播或传播途径不明，或未知的、危险的致病因子。没有预防和治疗措施。埃博拉病毒的研究应当在四级生物安全实验室中进行。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《病原微生物实验室生物安全管理条例》、《医疗废物管理条例》等。</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《实验室生物安全通用要求》、《生物安全实验室建筑技术规范》等。这些标准规范对实验室的设计、建设、运行和管理等方面提出了具体的要求和指导。</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法律法规</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标准规范</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个人防护装备选择与使用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372" r="10372"/>
          <a:stretch>
            <a:fillRect/>
          </a:stretch>
        </p:blipFill>
        <p:spPr>
          <a:xfrm>
            <a:off x="6099052" y="1665911"/>
            <a:ext cx="5058968"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根据实验室生物安全级别和实验操作需求，选择适当防护等级的防护服，确保能够有效阻隔有害物质和微生物。</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选用符合N95或更高级别的口罩，确保能够有效过滤空气中的微粒和微生物，降低呼吸道暴露风险。</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防护服</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口罩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防护服及口罩选用原则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025" b="1025"/>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手套</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选用无粉、耐化学腐蚀、抗微生物穿透的手套，确保手部皮肤不直接接触有害物质。</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鞋套</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选用防水、防滑、耐磨损的鞋套，确保脚部不受到污染和伤害。</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手套、鞋套等辅助装备配置要求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先戴口罩，再戴手套，穿防护服，最后穿鞋套。确保每一步都紧密贴合身体，避免暴露皮肤。</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先脱鞋套，再脱防护服，摘手套，最后摘口罩。注意动作轻柔，避免污染和破损。在处理完所有装备后，及时清洗双手并进行消毒。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正确穿戴和脱卸个人防护装备流程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脱卸流程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穿戴流程</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实验室操作规范与注意事项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68" b="1796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了解实验内容和风险</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在进行实验前，必须充分了解实验的内容、步骤和潜在风险，以便采取适当的防护措施。</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检查实验设备和试剂</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确保所有实验设备和试剂均符合安全要求，并已进行必要的检查和测试。</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个人防护装备</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根据实验的风险级别，选择合适的个人防护装备，如实验服、手套、口罩、护目镜等。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实验前准备工作要求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遵守实验室安全规则</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在实验过程中，必须严格遵守实验室的安全规则和操作规程，禁止进行未经授权的实验。</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正确使用实验设备和试剂</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按照实验要求和设备操作规程正确使用实验设备和试剂，避免误操作或不当使用导致危险。</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注意个人防护</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在实验过程中，始终保持个人防护装备完好，避免接触有害物质或受到意外伤害。</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实验过程中操作规范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https://d.book118.com/808054026014006036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2024-09-15T05:41:06.093</cp:lastPrinted>
  <dcterms:created xsi:type="dcterms:W3CDTF">2024-09-14T21:41:06Z</dcterms:created>
  <dcterms:modified xsi:type="dcterms:W3CDTF">2024-09-14T21:41:07Z</dcterms:modified>
</cp:coreProperties>
</file>