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9F140-3682-4E7F-B2AE-F39DD3F6B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0D3E7-ABBC-481C-8F49-26605D6F8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2CB8E-D481-4194-ABEC-92562826A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8FC4A-E182-48E3-B689-6F526E8E7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10D544-606D-4BA6-A562-65F382BF9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3DDCAF-41DA-49BA-9588-27858E420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AA2856-5E54-44D3-82AA-EED07611B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C0713-A9F0-4E8F-9239-F6DF1BF61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0E5F8-A997-4D62-B797-39AA1CD59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0372F-92A9-4322-BD13-A8DACD515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DDC51-8BBC-4F57-8330-27C7165D2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54031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1950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2024-01-16</a:t>
            </a:r>
            <a:endParaRPr lang="en-US" sz="195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保障药品安全关乎每个人的健康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400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药品安全现状及问题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法律法规与监管体系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药品生产环节安全保障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药品流通环节安全保障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使用过程中安全保障措施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未来发展趋势及挑战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8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药品安全现状及问题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当前药品安全形势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药品安全事件频发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近年来，药品安全事件不断发生，涉及多个品种和领域，给人民群众的生命安全和身体健康带来严重威胁。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监管力度不断加强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政府相关部门对药品安全的监管力度不断加强，出台了一系列政策法规，加强了对药品生产、流通、使用等环节的监管。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社会关注度提高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药品安全问题已经成为社会关注的热点之一，公众对药品安全的期望值和要求不断提高。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r="7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假冒伪劣药品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一些不法分子制售假冒伪劣药品，以次充好、以假乱真，给消费者带来极大危害。例如，某些假冒的抗生素、降压药等，不仅没有治疗效果，还可能引发严重副作用。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药品污染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药品在生产、储存、运输过程中可能受到污染，如微生物污染、化学污染等，导致药品质量下降，甚至引发药源性疾病。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药品滥用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一些患者或医生不合理使用药品，如超剂量使用、滥用抗生素等，不仅造成资源浪费，还可能引发药品不良反应和药源性疾病。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药品安全问题及案例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社会共治格局尚未形成</a:t>
            </a:r>
            <a:endParaRPr lang="en-US" sz="1605" b="1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当前药品安全治理仍然以政府监管为主，企业、公众和社会组织的参与程度不够，尚未形成社会共治的格局。</a:t>
            </a:r>
            <a:endParaRPr lang="en-US" sz="1350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法律法规不完善</a:t>
            </a:r>
            <a:endParaRPr lang="en-US" sz="1605" b="1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当前药品安全法律法规体系尚不完善，存在一些漏洞和空白，给不法分子可乘之机。</a:t>
            </a:r>
            <a:endParaRPr lang="en-US" sz="1350">
              <a:solidFill>
                <a:schemeClr val="accen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监管不到位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部分地区和部门对药品安全的监管存在不到位现象，如监管力量不足、监管手段落后等，导致一些药品安全问题难以及时发现和处理。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企业自律不足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部分药品生产企业缺乏自律意识，为了追求经济利益而忽视药品质量和安全，甚至存在违法违规行为。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影响因素与原因分析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8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法律法规与监管体系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《药品生产质量管理规范》（GMP）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确保药品生产过程符合质量要求，防止污染和交叉污染，保证药品质量。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《药品管理法》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对药品研制、注册、生产、经营、使用等全过程进行规范，明确药品安全责任，保障公众用药安全。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《药品注册管理办法》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规范药品注册行为，保证药品注册质量，维护公众用药安全。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国家相关法律法规解读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国家药品监督管理局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负责全国药品监督管理工作，制定药品监管政策、标准和规划，并组织实施。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省、自治区、直辖市药品监督管理部门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负责本行政区域内的药品监督管理工作，执行国家药品监管政策、标准和规划。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药品检验机构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承担药品质量抽查检验、标准制定和修订等工作，为药品监管提供技术支持。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监管部门职责及作用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社会监督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公众、媒体、消费者组织等社会力量应积极参与药品安全监督，对违法违规行为进行举报和曝光，促进药品安全社会共治。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企业自律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药品生产企业应严格遵守法律法规和GMP要求，建立质量管理体系，确保药品生产质量。同时，加强员工培训，提高员工素质和质量意识。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行业协会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发挥行业自律作用，制定行业规范和标准，推动行业诚信体系建设，提高行业整体质量水平。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r="-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b="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r="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企业自律与社会监督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8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药品生产环节安全保障</a:t>
            </a:r>
            <a:endParaRPr lang="en-US" sz="45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建立严格的供应商选择标准，对供应商进行全面评估，确保原料来源可靠、质量稳定。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供应商选择与评估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制定详细的原料检验规程和验收标准，对每批原料进行全项检验，确保原料质量符合规定要求。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原料检验与验收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建立科学的原料储存管理制度，确保原料在储存过程中不发生质量变化，保障生产用原料的质量稳定。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原料储存与管理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原料采购与质量控制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生产设备与维护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选用先进的生产设备，建立设备维护保养制度，确保设备运行良好，减少故障对产品质量的影响。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生产过程监控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建立生产过程监控体系，对关键工艺参数进行实时监控和记录，确保生产过程符合规定要求。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生产工艺与操作规程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制定完善的生产工艺和操作规程，确保生产过程规范、可控，降低人为因素对产品质量的影响。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生产过程管理与监控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https://d.book118.com/808054031100006035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2024-09-14T11:58:24.010</cp:lastPrinted>
  <dcterms:created xsi:type="dcterms:W3CDTF">2024-09-14T03:58:24Z</dcterms:created>
  <dcterms:modified xsi:type="dcterms:W3CDTF">2024-09-14T03:58:25Z</dcterms:modified>
</cp:coreProperties>
</file>