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1B2342-7713-4BBC-B177-829911F8D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BBBB9-D407-414A-ABB8-5378CD2F2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8669C5-CB31-45C2-AAE3-693C5EFEA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4AACD1-75FC-4692-8470-DAEF44FAA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066AAD-29C0-42B8-B066-B3D2ABA3FE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ACA176-F22E-4D70-B4AF-09BE8C305E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E29F6C-3F2C-45E3-BC18-DD786372BC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D049CD-251A-4B3A-A00E-6A360C3F9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991F7E-BFFA-4E3F-B446-B48A68B851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E0440-69F8-47BD-8288-CFC8FC3CB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09A02-EAD4-4DBF-A3B2-FD1BFAA2A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54054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425" b="1">
                <a:solidFill>
                  <a:schemeClr val="accent1">
                    <a:alpha val="100000"/>
                  </a:schemeClr>
                </a:solidFill>
                <a:latin typeface="Microsoft Yahei"/>
                <a:ea typeface="Microsoft Yahei"/>
                <a:cs typeface="Microsoft Yahei"/>
              </a:rPr>
              <a:t>中国水冷发电机行业市场现状分析及竞争格局与投资发展研究报告(2024-2029版)大纲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中国水冷发电机行业市场现状分析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中国水冷发电机行业市场发展趋势分析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中国水冷发电机行业市场投资机会与风险分析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中国水冷发电机行业市场发展前景预测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随着中国经济的快速发展，电力需求持续增长，水冷发电机作为重要的发电设备，市场需求不断扩大。同时，国家对于环保和能源效率的要求不断提高，水冷发电机行业面临着新的机遇和挑战。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本研究报告旨在全面分析中国水冷发电机行业的市场现状，探讨行业竞争格局，预测未来发展趋势，为相关企业和投资者提供决策依据，推动行业的可持续发展。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本报告主要针对中国水冷发电机行业，包括市场现状、竞争格局、投资发展等方面进行深入分析。</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本研究采用定性和定量相结合的研究方法，包括文献综述、市场调查、案例分析、数据分析等。通过多种方法的综合运用，力求全面、客观地反映中国水冷发电机行业的实际情况。</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中国水冷发电机行业市场现状分析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水冷发电机行业定义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水冷发电机行业是指生产和销售水冷发电机的企业集合，主要产品包括水冷发电机组及配件等。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水冷发电机行业分类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根据不同标准，水冷发电机行业可以分为不同的类别，如按产品用途可分为工业用和家用等，按产品类型可分为交流和直流等。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水冷发电机行业产业链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水冷发电机行业的产业链包括原材料供应商、零部件生产商、整机制造商、销售商和最终用户等环节。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中国市场规模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中国水冷发电机市场规模持续增长，已经成为全球最大的水冷发电机市场之一。</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区域市场规模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中国水冷发电机市场的区域分布不均衡，东部沿海地区市场规模较大，西部地区市场规模较小。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全球市场规模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全球水冷发电机市场规模不断扩大，主要受益于工业自动化和电力需求的增长。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企业结构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水冷发电机行业的企业的规模和实力差异较大，既有大型跨国企业，也有小型民营企业。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产品结构</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水冷发电机行业的产品结构比较丰富，包括不同型号、规格和用途的水冷发电机组及配件等。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产业结构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水冷发电机行业的产业结构包括上游原材料和零部件供应商、中游整机制造商和下游销售商和最终用户等环节。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行业结构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竞争格局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水冷发电机行业的竞争格局比较激烈，既有国内企业之间的竞争，也有国际企业之间的竞争。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市场份额</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水冷发电机行业的市场份额比较分散，不同企业所占市场份额差异较大。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品牌竞争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水冷发电机行业的品牌竞争也比较激烈，知名品牌在市场上具有较高的知名度和美誉度。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中国水冷发电机行业市场发展趋势分析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政策支持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政府出台了一系列政策，鼓励水冷发电机行业的发展，包括财政补贴、税收优惠等。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环保要求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随着环保意识的提高，政府对水冷发电机行业的环保要求也越来越严格，推动企业加大环保投入。</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产业规划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政府对水冷发电机行业进行了产业规划，明确了行业的发展方向和重点，为行业发展提供了指导。</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环保技术的不断创新和应用，使得水冷发电机行业在降低污染物排放和提高资源利用率方面取得了显著进展。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环保技术</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350">
                <a:solidFill>
                  <a:srgbClr val="000000">
                    <a:alpha val="100000"/>
                  </a:srgbClr>
                </a:solidFill>
                <a:latin typeface="Microsoft Yahei"/>
                <a:ea typeface="Microsoft Yahei"/>
                <a:cs typeface="Microsoft Yahei"/>
              </a:rPr>
              <a:t>随着技术的不断进步，水冷发电机行业正朝着高效节能的方向发展，提高发电效率，降低能耗。</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高效节能</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智能化技术在水冷发电机行业的应用越来越广泛，可以实现远程监控、智能控制等功能，提高生产效率和安全性。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智能化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市场需求增长</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随着经济的发展和工业化进程的加速，水冷发电机市场需求不断增长。</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产品升级换代</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随着技术的进步和消费者需求的提高，水冷发电机产品不断升级换代，提高性能和品质。</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市场竞争加剧</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水冷发电机行业的市场竞争越来越激烈，企业需要加大技术研发和品牌推广力度，提高市场竞争力。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市场发展趋势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上游产业</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水冷发电机行业的上游产业主要包括原材料、零部件等供应商，这些产业的发展状况直接影响着水冷发电机行业的发展。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下游产业</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水冷发电机行业的下游产业主要包括电力、机械、化工等行业，这些行业的发展状况直接影响到水冷发电机行业的需求状况。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04</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中国水冷发电机行业市场投资机会与风险分析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https://d.book118.com/808054054034006030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2024-09-06T14:13:25.767</cp:lastPrinted>
  <dcterms:created xsi:type="dcterms:W3CDTF">2024-09-06T06:13:25Z</dcterms:created>
  <dcterms:modified xsi:type="dcterms:W3CDTF">2024-09-06T06:13:27Z</dcterms:modified>
</cp:coreProperties>
</file>