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0654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93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image" Target="../media/image2.png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image" Target="../media/image4.png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10" Type="http://schemas.openxmlformats.org/officeDocument/2006/relationships/tags" Target="../tags/tag29.xml" /><Relationship Id="rId11" Type="http://schemas.openxmlformats.org/officeDocument/2006/relationships/tags" Target="../tags/tag30.xml" /><Relationship Id="rId12" Type="http://schemas.openxmlformats.org/officeDocument/2006/relationships/tags" Target="../tags/tag31.xml" /><Relationship Id="rId13" Type="http://schemas.openxmlformats.org/officeDocument/2006/relationships/tags" Target="../tags/tag3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22.xml" /><Relationship Id="rId3" Type="http://schemas.openxmlformats.org/officeDocument/2006/relationships/image" Target="../media/image6.png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tags" Target="../tags/tag27.xml" /><Relationship Id="rId9" Type="http://schemas.openxmlformats.org/officeDocument/2006/relationships/tags" Target="../tags/tag2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10" Type="http://schemas.openxmlformats.org/officeDocument/2006/relationships/tags" Target="../tags/tag40.xml" /><Relationship Id="rId11" Type="http://schemas.openxmlformats.org/officeDocument/2006/relationships/tags" Target="../tags/tag41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7.png" /><Relationship Id="rId3" Type="http://schemas.openxmlformats.org/officeDocument/2006/relationships/tags" Target="../tags/tag34.xml" /><Relationship Id="rId4" Type="http://schemas.openxmlformats.org/officeDocument/2006/relationships/tags" Target="../tags/tag35.xml" /><Relationship Id="rId5" Type="http://schemas.openxmlformats.org/officeDocument/2006/relationships/image" Target="../media/image2.png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tags" Target="../tags/tag3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image" Target="../media/image4.png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57.xml" /><Relationship Id="rId11" Type="http://schemas.openxmlformats.org/officeDocument/2006/relationships/tags" Target="../tags/tag58.xml" /><Relationship Id="rId12" Type="http://schemas.openxmlformats.org/officeDocument/2006/relationships/tags" Target="../tags/tag5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image" Target="../media/image4.png" /><Relationship Id="rId9" Type="http://schemas.openxmlformats.org/officeDocument/2006/relationships/tags" Target="../tags/tag56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image" Target="../media/image4.png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66.xml" /><Relationship Id="rId3" Type="http://schemas.openxmlformats.org/officeDocument/2006/relationships/image" Target="../media/image3.png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tags" Target="../tags/tag70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image" Target="../media/image4.png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image" Target="../media/image4.png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84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image" Target="../media/image2.png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55B85F-9F1F-42BA-9A5E-EB723A3DF5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3D68FA-C696-444E-BF01-52E3C2AD9A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42857E-7687-4049-907F-2337FB2176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7725A1-9FA7-493D-9389-481B4EA6A9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7F1BAE7-7156-4F8F-9313-9ABD54F5D1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1115773-6A7C-4F5C-B408-1A2EA8EFED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7354824-EAE0-4BDF-A27E-099F54FACD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353C42-1110-4A3C-B2E0-A9BD6ED29D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5FF0FD-3B4D-4180-8DF4-F87335A731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31C013-4E11-498D-8F91-586725DF61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8DEA9C-F2AA-419B-9809-2B37A470FA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3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6210300" y="953342"/>
            <a:ext cx="5981700" cy="4907661"/>
          </a:xfrm>
          <a:prstGeom prst="rect">
            <a:avLst/>
          </a:prstGeom>
        </p:spPr>
      </p:pic>
      <p:sp>
        <p:nvSpPr>
          <p:cNvPr id="1048666" name="任意多边形: 形状 35"/>
          <p:cNvSpPr/>
          <p:nvPr>
            <p:custDataLst>
              <p:tags r:id="rId3"/>
            </p:custDataLst>
          </p:nvPr>
        </p:nvSpPr>
        <p:spPr>
          <a:xfrm>
            <a:off x="3567430" y="5720239"/>
            <a:ext cx="8624570" cy="1137285"/>
          </a:xfrm>
          <a:custGeom>
            <a:gdLst>
              <a:gd name="connsiteX0" fmla="*/ 0 w 7639049"/>
              <a:gd name="connsiteY0" fmla="*/ 0 h 1219200"/>
              <a:gd name="connsiteX1" fmla="*/ 7639049 w 7639049"/>
              <a:gd name="connsiteY1" fmla="*/ 0 h 1219200"/>
              <a:gd name="connsiteX2" fmla="*/ 7639049 w 7639049"/>
              <a:gd name="connsiteY2" fmla="*/ 1219200 h 1219200"/>
              <a:gd name="connsiteX3" fmla="*/ 0 w 7639049"/>
              <a:gd name="connsiteY3" fmla="*/ 1219200 h 12192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39049" h="1219200">
                <a:moveTo>
                  <a:pt x="0" y="0"/>
                </a:moveTo>
                <a:lnTo>
                  <a:pt x="7639049" y="0"/>
                </a:lnTo>
                <a:lnTo>
                  <a:pt x="7639049" y="1219200"/>
                </a:lnTo>
                <a:lnTo>
                  <a:pt x="0" y="1219200"/>
                </a:lnTo>
                <a:close/>
              </a:path>
            </a:pathLst>
          </a:cu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68" name="矩形 36"/>
          <p:cNvSpPr/>
          <p:nvPr>
            <p:custDataLst>
              <p:tags r:id="rId4"/>
            </p:custDataLst>
          </p:nvPr>
        </p:nvSpPr>
        <p:spPr>
          <a:xfrm>
            <a:off x="1112108" y="5719763"/>
            <a:ext cx="2454669" cy="113823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59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670" name="椭圆 58"/>
          <p:cNvSpPr/>
          <p:nvPr>
            <p:custDataLst>
              <p:tags r:id="rId7"/>
            </p:custDataLst>
          </p:nvPr>
        </p:nvSpPr>
        <p:spPr>
          <a:xfrm>
            <a:off x="551180" y="582485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672" name="椭圆 59"/>
          <p:cNvSpPr/>
          <p:nvPr>
            <p:custDataLst>
              <p:tags r:id="rId8"/>
            </p:custDataLst>
          </p:nvPr>
        </p:nvSpPr>
        <p:spPr>
          <a:xfrm>
            <a:off x="551180" y="601980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4" name="椭圆 60"/>
          <p:cNvSpPr/>
          <p:nvPr>
            <p:custDataLst>
              <p:tags r:id="rId9"/>
            </p:custDataLst>
          </p:nvPr>
        </p:nvSpPr>
        <p:spPr>
          <a:xfrm>
            <a:off x="551180" y="621411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6" name="椭圆 61"/>
          <p:cNvSpPr/>
          <p:nvPr>
            <p:custDataLst>
              <p:tags r:id="rId10"/>
            </p:custDataLst>
          </p:nvPr>
        </p:nvSpPr>
        <p:spPr>
          <a:xfrm>
            <a:off x="551180" y="640905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8" name="署名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1463143" y="6107907"/>
            <a:ext cx="1752600" cy="3619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680" name="副标题"/>
          <p:cNvSpPr txBox="1">
            <a:spLocks noGrp="1"/>
          </p:cNvSpPr>
          <p:nvPr>
            <p:ph type="body" idx="2" hasCustomPrompt="1"/>
            <p:custDataLst>
              <p:tags r:id="rId12"/>
            </p:custDataLst>
          </p:nvPr>
        </p:nvSpPr>
        <p:spPr>
          <a:xfrm>
            <a:off x="1106170" y="3143250"/>
            <a:ext cx="5610860" cy="902335"/>
          </a:xfrm>
          <a:prstGeom prst="rect">
            <a:avLst/>
          </a:prstGeom>
          <a:noFill/>
        </p:spPr>
        <p:txBody>
          <a:bodyPr vert="horz" wrap="square" lIns="107950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bg1">
                    <a:lumMod val="50000"/>
                  </a:schemeClr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2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1106170" y="995681"/>
            <a:ext cx="5611495" cy="2147570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9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690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2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¢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pic>
        <p:nvPicPr>
          <p:cNvPr id="2097163" name="图片 6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VCG41N121564510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71775"/>
            <a:ext cx="4980305" cy="4086225"/>
          </a:xfrm>
          <a:prstGeom prst="rect">
            <a:avLst/>
          </a:prstGeom>
        </p:spPr>
      </p:pic>
      <p:pic>
        <p:nvPicPr>
          <p:cNvPr id="2097167" name="图片 7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1077148">
            <a:off x="8822897" y="-131634"/>
            <a:ext cx="3427141" cy="13031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00" name="副标题"/>
          <p:cNvSpPr txBox="1">
            <a:spLocks noGrp="1"/>
          </p:cNvSpPr>
          <p:nvPr>
            <p:ph type="body" idx="6" hasCustomPrompt="1"/>
            <p:custDataLst>
              <p:tags r:id="rId5"/>
            </p:custDataLst>
          </p:nvPr>
        </p:nvSpPr>
        <p:spPr>
          <a:xfrm>
            <a:off x="494030" y="1307465"/>
            <a:ext cx="2223135" cy="368300"/>
          </a:xfrm>
          <a:prstGeom prst="rect">
            <a:avLst/>
          </a:prstGeom>
          <a:noFill/>
        </p:spPr>
        <p:txBody>
          <a:bodyPr vert="horz" wrap="square" lIns="144145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5" hasCustomPrompt="1"/>
            <p:custDataLst>
              <p:tags r:id="rId6"/>
            </p:custDataLst>
          </p:nvPr>
        </p:nvSpPr>
        <p:spPr>
          <a:xfrm>
            <a:off x="494030" y="327660"/>
            <a:ext cx="2223135" cy="979805"/>
          </a:xfrm>
          <a:prstGeom prst="rect">
            <a:avLst/>
          </a:prstGeom>
          <a:noFill/>
        </p:spPr>
        <p:txBody>
          <a:bodyPr vert="horz" wrap="square" lIns="71755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04" name="椭圆 58"/>
          <p:cNvSpPr/>
          <p:nvPr>
            <p:custDataLst>
              <p:tags r:id="rId7"/>
            </p:custDataLst>
          </p:nvPr>
        </p:nvSpPr>
        <p:spPr>
          <a:xfrm>
            <a:off x="11436350" y="544957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706" name="椭圆 59"/>
          <p:cNvSpPr/>
          <p:nvPr>
            <p:custDataLst>
              <p:tags r:id="rId8"/>
            </p:custDataLst>
          </p:nvPr>
        </p:nvSpPr>
        <p:spPr>
          <a:xfrm>
            <a:off x="11436350" y="564451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08" name="椭圆 60"/>
          <p:cNvSpPr/>
          <p:nvPr>
            <p:custDataLst>
              <p:tags r:id="rId9"/>
            </p:custDataLst>
          </p:nvPr>
        </p:nvSpPr>
        <p:spPr>
          <a:xfrm>
            <a:off x="11436350" y="583882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10" name="椭圆 61"/>
          <p:cNvSpPr/>
          <p:nvPr>
            <p:custDataLst>
              <p:tags r:id="rId10"/>
            </p:custDataLst>
          </p:nvPr>
        </p:nvSpPr>
        <p:spPr>
          <a:xfrm>
            <a:off x="11436350" y="603377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12" name="日期占位符 2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3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4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8" name="矩形: 圆角 28"/>
          <p:cNvSpPr/>
          <p:nvPr>
            <p:custDataLst>
              <p:tags r:id="rId1"/>
            </p:custDataLst>
          </p:nvPr>
        </p:nvSpPr>
        <p:spPr>
          <a:xfrm>
            <a:off x="840740" y="3615055"/>
            <a:ext cx="10354310" cy="1998345"/>
          </a:xfrm>
          <a:prstGeom prst="roundRect">
            <a:avLst>
              <a:gd name="adj" fmla="val 679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69" name="图片 10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 flipH="1">
            <a:off x="5776686" y="1594582"/>
            <a:ext cx="6415314" cy="5263418"/>
          </a:xfrm>
          <a:prstGeom prst="rect">
            <a:avLst/>
          </a:prstGeom>
        </p:spPr>
      </p:pic>
      <p:sp>
        <p:nvSpPr>
          <p:cNvPr id="1048720" name="标题"/>
          <p:cNvSpPr txBox="1">
            <a:spLocks noGrp="1"/>
          </p:cNvSpPr>
          <p:nvPr>
            <p:ph type="title" idx="4" hasCustomPrompt="1"/>
            <p:custDataLst>
              <p:tags r:id="rId4"/>
            </p:custDataLst>
          </p:nvPr>
        </p:nvSpPr>
        <p:spPr>
          <a:xfrm>
            <a:off x="996950" y="3731895"/>
            <a:ext cx="5430520" cy="1765300"/>
          </a:xfrm>
          <a:prstGeom prst="rect">
            <a:avLst/>
          </a:prstGeom>
          <a:noFill/>
        </p:spPr>
        <p:txBody>
          <a:bodyPr vert="horz" wrap="square" lIns="91440" tIns="0" rIns="9144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71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722" name="联系方式"/>
          <p:cNvSpPr txBox="1">
            <a:spLocks noGrp="1"/>
          </p:cNvSpPr>
          <p:nvPr>
            <p:ph type="body" idx="2"/>
            <p:custDataLst>
              <p:tags r:id="rId7"/>
            </p:custDataLst>
          </p:nvPr>
        </p:nvSpPr>
        <p:spPr>
          <a:xfrm>
            <a:off x="1111885" y="323057"/>
            <a:ext cx="1956435" cy="2603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1100" b="0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24" name="节编号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863600" y="2158466"/>
            <a:ext cx="7115956" cy="155696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500" normalizeH="0" baseline="0" noProof="1">
                <a:solidFill>
                  <a:schemeClr val="accent1"/>
                </a:solidFill>
                <a:latin typeface="+mj-ea"/>
                <a:ea typeface="+mj-ea"/>
                <a:cs typeface="+mn-cs"/>
                <a:sym typeface="站酷文艺体"/>
              </a:defRPr>
            </a:lvl1pPr>
          </a:lstStyle>
          <a:p>
            <a:pPr lvl="0" algn="l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26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1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32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 kumimoji="0" sz="18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cs typeface="MiSans Normal" panose="00000500000000000000" charset="-122"/>
                <a:sym typeface="+mn-ea"/>
              </a:defRPr>
            </a:lvl1pPr>
            <a:lvl2pPr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2pPr>
            <a:lvl3pPr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3pPr>
            <a:lvl4pPr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4pPr>
            <a:lvl5pPr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5pPr>
          </a:lstStyle>
          <a:p>
            <a:pPr marR="0" lvl="0" fontAlgn="auto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75" name="图片 7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38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1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44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79" name="图片 9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54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83" name="图片 5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6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85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pic>
        <p:nvPicPr>
          <p:cNvPr id="2097187" name="图片 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68" name="日期占位符 1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2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3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74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327025"/>
            <a:ext cx="10968990" cy="592963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pic>
        <p:nvPicPr>
          <p:cNvPr id="2097191" name="图片 6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93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82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969010" y="962025"/>
            <a:ext cx="1060831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tIns="0" b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4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95" name="图片 5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97" name="图片 3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6210300" y="953342"/>
            <a:ext cx="5981700" cy="4907661"/>
          </a:xfrm>
          <a:prstGeom prst="rect">
            <a:avLst/>
          </a:prstGeom>
        </p:spPr>
      </p:pic>
      <p:sp>
        <p:nvSpPr>
          <p:cNvPr id="1048792" name="任意多边形: 形状 35"/>
          <p:cNvSpPr/>
          <p:nvPr>
            <p:custDataLst>
              <p:tags r:id="rId3"/>
            </p:custDataLst>
          </p:nvPr>
        </p:nvSpPr>
        <p:spPr>
          <a:xfrm>
            <a:off x="3567430" y="5720239"/>
            <a:ext cx="8624570" cy="1137285"/>
          </a:xfrm>
          <a:custGeom>
            <a:gdLst>
              <a:gd name="connsiteX0" fmla="*/ 0 w 7639049"/>
              <a:gd name="connsiteY0" fmla="*/ 0 h 1219200"/>
              <a:gd name="connsiteX1" fmla="*/ 7639049 w 7639049"/>
              <a:gd name="connsiteY1" fmla="*/ 0 h 1219200"/>
              <a:gd name="connsiteX2" fmla="*/ 7639049 w 7639049"/>
              <a:gd name="connsiteY2" fmla="*/ 1219200 h 1219200"/>
              <a:gd name="connsiteX3" fmla="*/ 0 w 7639049"/>
              <a:gd name="connsiteY3" fmla="*/ 1219200 h 12192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39049" h="1219200">
                <a:moveTo>
                  <a:pt x="0" y="0"/>
                </a:moveTo>
                <a:lnTo>
                  <a:pt x="7639049" y="0"/>
                </a:lnTo>
                <a:lnTo>
                  <a:pt x="7639049" y="1219200"/>
                </a:lnTo>
                <a:lnTo>
                  <a:pt x="0" y="1219200"/>
                </a:lnTo>
                <a:close/>
              </a:path>
            </a:pathLst>
          </a:cu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94" name="矩形 36"/>
          <p:cNvSpPr/>
          <p:nvPr>
            <p:custDataLst>
              <p:tags r:id="rId4"/>
            </p:custDataLst>
          </p:nvPr>
        </p:nvSpPr>
        <p:spPr>
          <a:xfrm>
            <a:off x="1112108" y="5719763"/>
            <a:ext cx="2454669" cy="113823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99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796" name="椭圆 58"/>
          <p:cNvSpPr/>
          <p:nvPr>
            <p:custDataLst>
              <p:tags r:id="rId7"/>
            </p:custDataLst>
          </p:nvPr>
        </p:nvSpPr>
        <p:spPr>
          <a:xfrm>
            <a:off x="551180" y="582485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798" name="椭圆 59"/>
          <p:cNvSpPr/>
          <p:nvPr>
            <p:custDataLst>
              <p:tags r:id="rId8"/>
            </p:custDataLst>
          </p:nvPr>
        </p:nvSpPr>
        <p:spPr>
          <a:xfrm>
            <a:off x="551180" y="601980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0" name="椭圆 60"/>
          <p:cNvSpPr/>
          <p:nvPr>
            <p:custDataLst>
              <p:tags r:id="rId9"/>
            </p:custDataLst>
          </p:nvPr>
        </p:nvSpPr>
        <p:spPr>
          <a:xfrm>
            <a:off x="551180" y="621411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2" name="椭圆 61"/>
          <p:cNvSpPr/>
          <p:nvPr>
            <p:custDataLst>
              <p:tags r:id="rId10"/>
            </p:custDataLst>
          </p:nvPr>
        </p:nvSpPr>
        <p:spPr>
          <a:xfrm>
            <a:off x="551180" y="640905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4" name="署名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1463143" y="6107907"/>
            <a:ext cx="1752600" cy="6273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sp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/>
                </a:solidFill>
                <a:latin typeface="站酷文艺体"/>
                <a:ea typeface="站酷文艺体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806" name="标题"/>
          <p:cNvSpPr txBox="1">
            <a:spLocks noGrp="1"/>
          </p:cNvSpPr>
          <p:nvPr>
            <p:ph type="title" idx="1" hasCustomPrompt="1"/>
            <p:custDataLst>
              <p:tags r:id="rId12"/>
            </p:custDataLst>
          </p:nvPr>
        </p:nvSpPr>
        <p:spPr>
          <a:xfrm>
            <a:off x="1106170" y="1579245"/>
            <a:ext cx="6847840" cy="2820035"/>
          </a:xfrm>
          <a:prstGeom prst="rect">
            <a:avLst/>
          </a:prstGeom>
          <a:noFill/>
        </p:spPr>
        <p:txBody>
          <a:bodyPr vert="horz" wrap="square" lIns="91440" tIns="0" rIns="9144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8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png" /><Relationship Id="rId13" Type="http://schemas.openxmlformats.org/officeDocument/2006/relationships/tags" Target="../tags/tag97.xml" /><Relationship Id="rId14" Type="http://schemas.openxmlformats.org/officeDocument/2006/relationships/image" Target="../media/image4.png" /><Relationship Id="rId15" Type="http://schemas.openxmlformats.org/officeDocument/2006/relationships/tags" Target="../tags/tag98.xml" /><Relationship Id="rId16" Type="http://schemas.openxmlformats.org/officeDocument/2006/relationships/tags" Target="../tags/tag99.xml" /><Relationship Id="rId17" Type="http://schemas.openxmlformats.org/officeDocument/2006/relationships/tags" Target="../tags/tag100.xml" /><Relationship Id="rId18" Type="http://schemas.openxmlformats.org/officeDocument/2006/relationships/tags" Target="../tags/tag101.xml" /><Relationship Id="rId19" Type="http://schemas.openxmlformats.org/officeDocument/2006/relationships/tags" Target="../tags/tag10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03.xml" /><Relationship Id="rId21" Type="http://schemas.openxmlformats.org/officeDocument/2006/relationships/tags" Target="../tags/tag104.xml" /><Relationship Id="rId22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pic>
        <p:nvPicPr>
          <p:cNvPr id="2097155" name="图片 5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654" name="日期占位符 2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3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4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标题占位符 8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838200" y="391003"/>
            <a:ext cx="10515600" cy="530927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/>
          <a:p>
            <a:pPr marL="0" marR="0" lvl="0" fontAlgn="auto">
              <a:lnSpc>
                <a:spcPct val="11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9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838200" y="1052423"/>
            <a:ext cx="10515600" cy="512454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¢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rgbClr val="A1D6E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0644" r:id="rId2"/>
    <p:sldLayoutId id="2147500645" r:id="rId3"/>
    <p:sldLayoutId id="2147500646" r:id="rId4"/>
    <p:sldLayoutId id="2147500647" r:id="rId5"/>
    <p:sldLayoutId id="2147500648" r:id="rId6"/>
    <p:sldLayoutId id="2147500649" r:id="rId7"/>
    <p:sldLayoutId id="2147500650" r:id="rId8"/>
    <p:sldLayoutId id="2147500651" r:id="rId9"/>
    <p:sldLayoutId id="2147500652" r:id="rId10"/>
    <p:sldLayoutId id="2147500653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0" normalizeH="0" baseline="0" smtClean="0">
          <a:solidFill>
            <a:schemeClr val="accent1"/>
          </a:solidFill>
          <a:latin typeface="+mj-ea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6.xml" /><Relationship Id="rId11" Type="http://schemas.openxmlformats.org/officeDocument/2006/relationships/tags" Target="../tags/tag117.xml" /><Relationship Id="rId12" Type="http://schemas.openxmlformats.org/officeDocument/2006/relationships/tags" Target="../tags/tag118.xml" /><Relationship Id="rId13" Type="http://schemas.openxmlformats.org/officeDocument/2006/relationships/tags" Target="../tags/tag119.xml" /><Relationship Id="rId14" Type="http://schemas.openxmlformats.org/officeDocument/2006/relationships/tags" Target="../tags/tag120.xml" /><Relationship Id="rId15" Type="http://schemas.openxmlformats.org/officeDocument/2006/relationships/tags" Target="../tags/tag121.xml" /><Relationship Id="rId16" Type="http://schemas.openxmlformats.org/officeDocument/2006/relationships/tags" Target="../tags/tag122.xml" /><Relationship Id="rId17" Type="http://schemas.openxmlformats.org/officeDocument/2006/relationships/tags" Target="../tags/tag123.xml" /><Relationship Id="rId18" Type="http://schemas.openxmlformats.org/officeDocument/2006/relationships/tags" Target="../tags/tag124.xml" /><Relationship Id="rId19" Type="http://schemas.openxmlformats.org/officeDocument/2006/relationships/tags" Target="../tags/tag12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26.xml" /><Relationship Id="rId21" Type="http://schemas.openxmlformats.org/officeDocument/2006/relationships/tags" Target="../tags/tag127.xml" /><Relationship Id="rId22" Type="http://schemas.openxmlformats.org/officeDocument/2006/relationships/tags" Target="../tags/tag128.xml" /><Relationship Id="rId23" Type="http://schemas.openxmlformats.org/officeDocument/2006/relationships/tags" Target="../tags/tag129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Relationship Id="rId6" Type="http://schemas.openxmlformats.org/officeDocument/2006/relationships/tags" Target="../tags/tag112.xml" /><Relationship Id="rId7" Type="http://schemas.openxmlformats.org/officeDocument/2006/relationships/tags" Target="../tags/tag113.xml" /><Relationship Id="rId8" Type="http://schemas.openxmlformats.org/officeDocument/2006/relationships/tags" Target="../tags/tag114.xml" /><Relationship Id="rId9" Type="http://schemas.openxmlformats.org/officeDocument/2006/relationships/tags" Target="../tags/tag11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13" Type="http://schemas.openxmlformats.org/officeDocument/2006/relationships/tags" Target="../tags/tag145.xml" /><Relationship Id="rId14" Type="http://schemas.openxmlformats.org/officeDocument/2006/relationships/tags" Target="../tags/tag146.xml" /><Relationship Id="rId15" Type="http://schemas.openxmlformats.org/officeDocument/2006/relationships/tags" Target="../tags/tag147.xml" /><Relationship Id="rId16" Type="http://schemas.openxmlformats.org/officeDocument/2006/relationships/tags" Target="../tags/tag148.xml" /><Relationship Id="rId17" Type="http://schemas.openxmlformats.org/officeDocument/2006/relationships/tags" Target="../tags/tag149.xml" /><Relationship Id="rId18" Type="http://schemas.openxmlformats.org/officeDocument/2006/relationships/tags" Target="../tags/tag150.xml" /><Relationship Id="rId19" Type="http://schemas.openxmlformats.org/officeDocument/2006/relationships/tags" Target="../tags/tag151.xml" /><Relationship Id="rId2" Type="http://schemas.openxmlformats.org/officeDocument/2006/relationships/tags" Target="../tags/tag134.xml" /><Relationship Id="rId20" Type="http://schemas.openxmlformats.org/officeDocument/2006/relationships/tags" Target="../tags/tag152.xml" /><Relationship Id="rId21" Type="http://schemas.openxmlformats.org/officeDocument/2006/relationships/tags" Target="../tags/tag153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2.xml" /><Relationship Id="rId11" Type="http://schemas.openxmlformats.org/officeDocument/2006/relationships/tags" Target="../tags/tag163.xml" /><Relationship Id="rId12" Type="http://schemas.openxmlformats.org/officeDocument/2006/relationships/tags" Target="../tags/tag164.xml" /><Relationship Id="rId13" Type="http://schemas.openxmlformats.org/officeDocument/2006/relationships/tags" Target="../tags/tag165.xml" /><Relationship Id="rId14" Type="http://schemas.openxmlformats.org/officeDocument/2006/relationships/tags" Target="../tags/tag166.xml" /><Relationship Id="rId15" Type="http://schemas.openxmlformats.org/officeDocument/2006/relationships/tags" Target="../tags/tag167.xml" /><Relationship Id="rId16" Type="http://schemas.openxmlformats.org/officeDocument/2006/relationships/tags" Target="../tags/tag168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Relationship Id="rId7" Type="http://schemas.openxmlformats.org/officeDocument/2006/relationships/tags" Target="../tags/tag159.xml" /><Relationship Id="rId8" Type="http://schemas.openxmlformats.org/officeDocument/2006/relationships/tags" Target="../tags/tag160.xml" /><Relationship Id="rId9" Type="http://schemas.openxmlformats.org/officeDocument/2006/relationships/tags" Target="../tags/tag16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7.xml" /><Relationship Id="rId11" Type="http://schemas.openxmlformats.org/officeDocument/2006/relationships/tags" Target="../tags/tag178.xml" /><Relationship Id="rId12" Type="http://schemas.openxmlformats.org/officeDocument/2006/relationships/tags" Target="../tags/tag179.xml" /><Relationship Id="rId13" Type="http://schemas.openxmlformats.org/officeDocument/2006/relationships/tags" Target="../tags/tag180.xml" /><Relationship Id="rId14" Type="http://schemas.openxmlformats.org/officeDocument/2006/relationships/tags" Target="../tags/tag181.xml" /><Relationship Id="rId15" Type="http://schemas.openxmlformats.org/officeDocument/2006/relationships/tags" Target="../tags/tag182.xml" /><Relationship Id="rId2" Type="http://schemas.openxmlformats.org/officeDocument/2006/relationships/tags" Target="../tags/tag169.xml" /><Relationship Id="rId3" Type="http://schemas.openxmlformats.org/officeDocument/2006/relationships/tags" Target="../tags/tag170.xml" /><Relationship Id="rId4" Type="http://schemas.openxmlformats.org/officeDocument/2006/relationships/tags" Target="../tags/tag171.xml" /><Relationship Id="rId5" Type="http://schemas.openxmlformats.org/officeDocument/2006/relationships/tags" Target="../tags/tag172.xml" /><Relationship Id="rId6" Type="http://schemas.openxmlformats.org/officeDocument/2006/relationships/tags" Target="../tags/tag173.xml" /><Relationship Id="rId7" Type="http://schemas.openxmlformats.org/officeDocument/2006/relationships/tags" Target="../tags/tag174.xml" /><Relationship Id="rId8" Type="http://schemas.openxmlformats.org/officeDocument/2006/relationships/tags" Target="../tags/tag175.xml" /><Relationship Id="rId9" Type="http://schemas.openxmlformats.org/officeDocument/2006/relationships/tags" Target="../tags/tag17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3.xml" /><Relationship Id="rId3" Type="http://schemas.openxmlformats.org/officeDocument/2006/relationships/tags" Target="../tags/tag184.xml" /><Relationship Id="rId4" Type="http://schemas.openxmlformats.org/officeDocument/2006/relationships/tags" Target="../tags/tag185.xml" /><Relationship Id="rId5" Type="http://schemas.openxmlformats.org/officeDocument/2006/relationships/tags" Target="../tags/tag18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5.xml" /><Relationship Id="rId11" Type="http://schemas.openxmlformats.org/officeDocument/2006/relationships/tags" Target="../tags/tag196.xml" /><Relationship Id="rId12" Type="http://schemas.openxmlformats.org/officeDocument/2006/relationships/tags" Target="../tags/tag197.xml" /><Relationship Id="rId13" Type="http://schemas.openxmlformats.org/officeDocument/2006/relationships/tags" Target="../tags/tag198.xml" /><Relationship Id="rId14" Type="http://schemas.openxmlformats.org/officeDocument/2006/relationships/tags" Target="../tags/tag199.xml" /><Relationship Id="rId15" Type="http://schemas.openxmlformats.org/officeDocument/2006/relationships/tags" Target="../tags/tag200.xml" /><Relationship Id="rId16" Type="http://schemas.openxmlformats.org/officeDocument/2006/relationships/tags" Target="../tags/tag201.xml" /><Relationship Id="rId17" Type="http://schemas.openxmlformats.org/officeDocument/2006/relationships/tags" Target="../tags/tag202.xml" /><Relationship Id="rId18" Type="http://schemas.openxmlformats.org/officeDocument/2006/relationships/tags" Target="../tags/tag203.xml" /><Relationship Id="rId19" Type="http://schemas.openxmlformats.org/officeDocument/2006/relationships/tags" Target="../tags/tag204.xml" /><Relationship Id="rId2" Type="http://schemas.openxmlformats.org/officeDocument/2006/relationships/tags" Target="../tags/tag187.xml" /><Relationship Id="rId20" Type="http://schemas.openxmlformats.org/officeDocument/2006/relationships/tags" Target="../tags/tag205.xml" /><Relationship Id="rId21" Type="http://schemas.openxmlformats.org/officeDocument/2006/relationships/tags" Target="../tags/tag206.xml" /><Relationship Id="rId3" Type="http://schemas.openxmlformats.org/officeDocument/2006/relationships/tags" Target="../tags/tag188.xml" /><Relationship Id="rId4" Type="http://schemas.openxmlformats.org/officeDocument/2006/relationships/tags" Target="../tags/tag189.xml" /><Relationship Id="rId5" Type="http://schemas.openxmlformats.org/officeDocument/2006/relationships/tags" Target="../tags/tag190.xml" /><Relationship Id="rId6" Type="http://schemas.openxmlformats.org/officeDocument/2006/relationships/tags" Target="../tags/tag191.xml" /><Relationship Id="rId7" Type="http://schemas.openxmlformats.org/officeDocument/2006/relationships/tags" Target="../tags/tag192.xml" /><Relationship Id="rId8" Type="http://schemas.openxmlformats.org/officeDocument/2006/relationships/tags" Target="../tags/tag193.xml" /><Relationship Id="rId9" Type="http://schemas.openxmlformats.org/officeDocument/2006/relationships/tags" Target="../tags/tag19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5.xml" /><Relationship Id="rId11" Type="http://schemas.openxmlformats.org/officeDocument/2006/relationships/tags" Target="../tags/tag216.xml" /><Relationship Id="rId12" Type="http://schemas.openxmlformats.org/officeDocument/2006/relationships/tags" Target="../tags/tag217.xml" /><Relationship Id="rId13" Type="http://schemas.openxmlformats.org/officeDocument/2006/relationships/tags" Target="../tags/tag218.xml" /><Relationship Id="rId2" Type="http://schemas.openxmlformats.org/officeDocument/2006/relationships/tags" Target="../tags/tag207.xml" /><Relationship Id="rId3" Type="http://schemas.openxmlformats.org/officeDocument/2006/relationships/tags" Target="../tags/tag208.xml" /><Relationship Id="rId4" Type="http://schemas.openxmlformats.org/officeDocument/2006/relationships/tags" Target="../tags/tag209.xml" /><Relationship Id="rId5" Type="http://schemas.openxmlformats.org/officeDocument/2006/relationships/tags" Target="../tags/tag210.xml" /><Relationship Id="rId6" Type="http://schemas.openxmlformats.org/officeDocument/2006/relationships/tags" Target="../tags/tag211.xml" /><Relationship Id="rId7" Type="http://schemas.openxmlformats.org/officeDocument/2006/relationships/tags" Target="../tags/tag212.xml" /><Relationship Id="rId8" Type="http://schemas.openxmlformats.org/officeDocument/2006/relationships/tags" Target="../tags/tag213.xml" /><Relationship Id="rId9" Type="http://schemas.openxmlformats.org/officeDocument/2006/relationships/tags" Target="../tags/tag2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7.xml" /><Relationship Id="rId11" Type="http://schemas.openxmlformats.org/officeDocument/2006/relationships/tags" Target="../tags/tag228.xml" /><Relationship Id="rId12" Type="http://schemas.openxmlformats.org/officeDocument/2006/relationships/tags" Target="../tags/tag229.xml" /><Relationship Id="rId13" Type="http://schemas.openxmlformats.org/officeDocument/2006/relationships/tags" Target="../tags/tag230.xml" /><Relationship Id="rId14" Type="http://schemas.openxmlformats.org/officeDocument/2006/relationships/tags" Target="../tags/tag231.xml" /><Relationship Id="rId15" Type="http://schemas.openxmlformats.org/officeDocument/2006/relationships/tags" Target="../tags/tag232.xml" /><Relationship Id="rId16" Type="http://schemas.openxmlformats.org/officeDocument/2006/relationships/tags" Target="../tags/tag233.xml" /><Relationship Id="rId17" Type="http://schemas.openxmlformats.org/officeDocument/2006/relationships/tags" Target="../tags/tag234.xml" /><Relationship Id="rId2" Type="http://schemas.openxmlformats.org/officeDocument/2006/relationships/tags" Target="../tags/tag219.xml" /><Relationship Id="rId3" Type="http://schemas.openxmlformats.org/officeDocument/2006/relationships/tags" Target="../tags/tag220.xml" /><Relationship Id="rId4" Type="http://schemas.openxmlformats.org/officeDocument/2006/relationships/tags" Target="../tags/tag221.xml" /><Relationship Id="rId5" Type="http://schemas.openxmlformats.org/officeDocument/2006/relationships/tags" Target="../tags/tag222.xml" /><Relationship Id="rId6" Type="http://schemas.openxmlformats.org/officeDocument/2006/relationships/tags" Target="../tags/tag223.xml" /><Relationship Id="rId7" Type="http://schemas.openxmlformats.org/officeDocument/2006/relationships/tags" Target="../tags/tag224.xml" /><Relationship Id="rId8" Type="http://schemas.openxmlformats.org/officeDocument/2006/relationships/tags" Target="../tags/tag225.xml" /><Relationship Id="rId9" Type="http://schemas.openxmlformats.org/officeDocument/2006/relationships/tags" Target="../tags/tag22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3.xml" /><Relationship Id="rId11" Type="http://schemas.openxmlformats.org/officeDocument/2006/relationships/tags" Target="../tags/tag244.xml" /><Relationship Id="rId12" Type="http://schemas.openxmlformats.org/officeDocument/2006/relationships/tags" Target="../tags/tag245.xml" /><Relationship Id="rId13" Type="http://schemas.openxmlformats.org/officeDocument/2006/relationships/tags" Target="../tags/tag246.xml" /><Relationship Id="rId14" Type="http://schemas.openxmlformats.org/officeDocument/2006/relationships/tags" Target="../tags/tag247.xml" /><Relationship Id="rId15" Type="http://schemas.openxmlformats.org/officeDocument/2006/relationships/tags" Target="../tags/tag248.xml" /><Relationship Id="rId16" Type="http://schemas.openxmlformats.org/officeDocument/2006/relationships/tags" Target="../tags/tag249.xml" /><Relationship Id="rId17" Type="http://schemas.openxmlformats.org/officeDocument/2006/relationships/tags" Target="../tags/tag250.xml" /><Relationship Id="rId2" Type="http://schemas.openxmlformats.org/officeDocument/2006/relationships/tags" Target="../tags/tag235.xml" /><Relationship Id="rId3" Type="http://schemas.openxmlformats.org/officeDocument/2006/relationships/tags" Target="../tags/tag236.xml" /><Relationship Id="rId4" Type="http://schemas.openxmlformats.org/officeDocument/2006/relationships/tags" Target="../tags/tag237.xml" /><Relationship Id="rId5" Type="http://schemas.openxmlformats.org/officeDocument/2006/relationships/tags" Target="../tags/tag238.xml" /><Relationship Id="rId6" Type="http://schemas.openxmlformats.org/officeDocument/2006/relationships/tags" Target="../tags/tag239.xml" /><Relationship Id="rId7" Type="http://schemas.openxmlformats.org/officeDocument/2006/relationships/tags" Target="../tags/tag240.xml" /><Relationship Id="rId8" Type="http://schemas.openxmlformats.org/officeDocument/2006/relationships/tags" Target="../tags/tag241.xml" /><Relationship Id="rId9" Type="http://schemas.openxmlformats.org/officeDocument/2006/relationships/tags" Target="../tags/tag24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51.xml" /><Relationship Id="rId3" Type="http://schemas.openxmlformats.org/officeDocument/2006/relationships/tags" Target="../tags/tag252.xml" /><Relationship Id="rId4" Type="http://schemas.openxmlformats.org/officeDocument/2006/relationships/tags" Target="../tags/tag253.xml" /><Relationship Id="rId5" Type="http://schemas.openxmlformats.org/officeDocument/2006/relationships/tags" Target="../tags/tag25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3.xml" /><Relationship Id="rId11" Type="http://schemas.openxmlformats.org/officeDocument/2006/relationships/tags" Target="../tags/tag264.xml" /><Relationship Id="rId12" Type="http://schemas.openxmlformats.org/officeDocument/2006/relationships/tags" Target="../tags/tag265.xml" /><Relationship Id="rId13" Type="http://schemas.openxmlformats.org/officeDocument/2006/relationships/tags" Target="../tags/tag266.xml" /><Relationship Id="rId14" Type="http://schemas.openxmlformats.org/officeDocument/2006/relationships/tags" Target="../tags/tag267.xml" /><Relationship Id="rId15" Type="http://schemas.openxmlformats.org/officeDocument/2006/relationships/tags" Target="../tags/tag268.xml" /><Relationship Id="rId2" Type="http://schemas.openxmlformats.org/officeDocument/2006/relationships/tags" Target="../tags/tag255.xml" /><Relationship Id="rId3" Type="http://schemas.openxmlformats.org/officeDocument/2006/relationships/tags" Target="../tags/tag256.xml" /><Relationship Id="rId4" Type="http://schemas.openxmlformats.org/officeDocument/2006/relationships/tags" Target="../tags/tag257.xml" /><Relationship Id="rId5" Type="http://schemas.openxmlformats.org/officeDocument/2006/relationships/tags" Target="../tags/tag258.xml" /><Relationship Id="rId6" Type="http://schemas.openxmlformats.org/officeDocument/2006/relationships/tags" Target="../tags/tag259.xml" /><Relationship Id="rId7" Type="http://schemas.openxmlformats.org/officeDocument/2006/relationships/tags" Target="../tags/tag260.xml" /><Relationship Id="rId8" Type="http://schemas.openxmlformats.org/officeDocument/2006/relationships/tags" Target="../tags/tag261.xml" /><Relationship Id="rId9" Type="http://schemas.openxmlformats.org/officeDocument/2006/relationships/tags" Target="../tags/tag26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7.xml" /><Relationship Id="rId11" Type="http://schemas.openxmlformats.org/officeDocument/2006/relationships/tags" Target="../tags/tag278.xml" /><Relationship Id="rId12" Type="http://schemas.openxmlformats.org/officeDocument/2006/relationships/tags" Target="../tags/tag279.xml" /><Relationship Id="rId13" Type="http://schemas.openxmlformats.org/officeDocument/2006/relationships/tags" Target="../tags/tag280.xml" /><Relationship Id="rId14" Type="http://schemas.openxmlformats.org/officeDocument/2006/relationships/tags" Target="../tags/tag281.xml" /><Relationship Id="rId15" Type="http://schemas.openxmlformats.org/officeDocument/2006/relationships/tags" Target="../tags/tag282.xml" /><Relationship Id="rId16" Type="http://schemas.openxmlformats.org/officeDocument/2006/relationships/tags" Target="../tags/tag283.xml" /><Relationship Id="rId17" Type="http://schemas.openxmlformats.org/officeDocument/2006/relationships/tags" Target="../tags/tag284.xml" /><Relationship Id="rId18" Type="http://schemas.openxmlformats.org/officeDocument/2006/relationships/tags" Target="../tags/tag285.xml" /><Relationship Id="rId19" Type="http://schemas.openxmlformats.org/officeDocument/2006/relationships/tags" Target="../tags/tag286.xml" /><Relationship Id="rId2" Type="http://schemas.openxmlformats.org/officeDocument/2006/relationships/tags" Target="../tags/tag269.xml" /><Relationship Id="rId20" Type="http://schemas.openxmlformats.org/officeDocument/2006/relationships/tags" Target="../tags/tag287.xml" /><Relationship Id="rId21" Type="http://schemas.openxmlformats.org/officeDocument/2006/relationships/tags" Target="../tags/tag288.xml" /><Relationship Id="rId22" Type="http://schemas.openxmlformats.org/officeDocument/2006/relationships/tags" Target="../tags/tag289.xml" /><Relationship Id="rId23" Type="http://schemas.openxmlformats.org/officeDocument/2006/relationships/tags" Target="../tags/tag290.xml" /><Relationship Id="rId24" Type="http://schemas.openxmlformats.org/officeDocument/2006/relationships/tags" Target="../tags/tag291.xml" /><Relationship Id="rId25" Type="http://schemas.openxmlformats.org/officeDocument/2006/relationships/tags" Target="../tags/tag292.xml" /><Relationship Id="rId3" Type="http://schemas.openxmlformats.org/officeDocument/2006/relationships/tags" Target="../tags/tag270.xml" /><Relationship Id="rId4" Type="http://schemas.openxmlformats.org/officeDocument/2006/relationships/tags" Target="../tags/tag271.xml" /><Relationship Id="rId5" Type="http://schemas.openxmlformats.org/officeDocument/2006/relationships/tags" Target="../tags/tag272.xml" /><Relationship Id="rId6" Type="http://schemas.openxmlformats.org/officeDocument/2006/relationships/tags" Target="../tags/tag273.xml" /><Relationship Id="rId7" Type="http://schemas.openxmlformats.org/officeDocument/2006/relationships/tags" Target="../tags/tag274.xml" /><Relationship Id="rId8" Type="http://schemas.openxmlformats.org/officeDocument/2006/relationships/tags" Target="../tags/tag275.xml" /><Relationship Id="rId9" Type="http://schemas.openxmlformats.org/officeDocument/2006/relationships/tags" Target="../tags/tag27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8054060110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3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  <p:sp>
        <p:nvSpPr>
          <p:cNvPr id="1048650" name="文本占位符 4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单击此处添加副标题内容</a:t>
            </a:r>
            <a:endParaRPr lang="zh-CN" altLang="en-US"/>
          </a:p>
        </p:txBody>
      </p:sp>
      <p:sp>
        <p:nvSpPr>
          <p:cNvPr id="1048652" name="标题 5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通过体育教育培养学生的批判性思维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38" name="文本占位符 2"/>
          <p:cNvSpPr>
            <a:spLocks noGrp="1"/>
          </p:cNvSpPr>
          <p:nvPr>
            <p:ph type="body" idx="6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 O N T E N T S</a:t>
            </a:r>
            <a:endParaRPr lang="zh-CN" altLang="en-US"/>
          </a:p>
        </p:txBody>
      </p:sp>
      <p:sp>
        <p:nvSpPr>
          <p:cNvPr id="1048840" name="标题 3"/>
          <p:cNvSpPr>
            <a:spLocks noGrp="1"/>
          </p:cNvSpPr>
          <p:nvPr>
            <p:ph type="title" idx="5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2" name="矩形: 圆角 28"/>
          <p:cNvSpPr/>
          <p:nvPr>
            <p:custDataLst>
              <p:tags r:id="rId5"/>
            </p:custDataLst>
          </p:nvPr>
        </p:nvSpPr>
        <p:spPr>
          <a:xfrm>
            <a:off x="3983990" y="88709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44" name="序号"/>
          <p:cNvSpPr txBox="1"/>
          <p:nvPr>
            <p:custDataLst>
              <p:tags r:id="rId6"/>
            </p:custDataLst>
          </p:nvPr>
        </p:nvSpPr>
        <p:spPr>
          <a:xfrm>
            <a:off x="4057930" y="93251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6" name="标题"/>
          <p:cNvSpPr txBox="1"/>
          <p:nvPr>
            <p:custDataLst>
              <p:tags r:id="rId7"/>
            </p:custDataLst>
          </p:nvPr>
        </p:nvSpPr>
        <p:spPr>
          <a:xfrm>
            <a:off x="4915104" y="99799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14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体育教育在培养批判性思维中的重要性</a:t>
            </a:r>
            <a:endParaRPr lang="zh-CN" altLang="en-US" sz="14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8" name="矩形: 圆角 28"/>
          <p:cNvSpPr/>
          <p:nvPr>
            <p:custDataLst>
              <p:tags r:id="rId8"/>
            </p:custDataLst>
          </p:nvPr>
        </p:nvSpPr>
        <p:spPr>
          <a:xfrm>
            <a:off x="3983990" y="178371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50" name="序号"/>
          <p:cNvSpPr txBox="1"/>
          <p:nvPr>
            <p:custDataLst>
              <p:tags r:id="rId9"/>
            </p:custDataLst>
          </p:nvPr>
        </p:nvSpPr>
        <p:spPr>
          <a:xfrm>
            <a:off x="4057930" y="182913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2" name="标题"/>
          <p:cNvSpPr txBox="1"/>
          <p:nvPr>
            <p:custDataLst>
              <p:tags r:id="rId10"/>
            </p:custDataLst>
          </p:nvPr>
        </p:nvSpPr>
        <p:spPr>
          <a:xfrm>
            <a:off x="4915104" y="189461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14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如何通过体育教育培养学生的批判性思维</a:t>
            </a:r>
            <a:endParaRPr lang="zh-CN" altLang="en-US" sz="14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4" name="矩形: 圆角 28"/>
          <p:cNvSpPr/>
          <p:nvPr>
            <p:custDataLst>
              <p:tags r:id="rId11"/>
            </p:custDataLst>
          </p:nvPr>
        </p:nvSpPr>
        <p:spPr>
          <a:xfrm>
            <a:off x="3983990" y="268033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56" name="序号"/>
          <p:cNvSpPr txBox="1"/>
          <p:nvPr>
            <p:custDataLst>
              <p:tags r:id="rId12"/>
            </p:custDataLst>
          </p:nvPr>
        </p:nvSpPr>
        <p:spPr>
          <a:xfrm>
            <a:off x="4057930" y="272575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8" name="标题"/>
          <p:cNvSpPr txBox="1"/>
          <p:nvPr>
            <p:custDataLst>
              <p:tags r:id="rId13"/>
            </p:custDataLst>
          </p:nvPr>
        </p:nvSpPr>
        <p:spPr>
          <a:xfrm>
            <a:off x="4915104" y="279123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14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实际案例分析</a:t>
            </a:r>
            <a:endParaRPr lang="zh-CN" altLang="en-US" sz="14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0" name="矩形: 圆角 28"/>
          <p:cNvSpPr/>
          <p:nvPr>
            <p:custDataLst>
              <p:tags r:id="rId14"/>
            </p:custDataLst>
          </p:nvPr>
        </p:nvSpPr>
        <p:spPr>
          <a:xfrm>
            <a:off x="3983990" y="357695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62" name="序号"/>
          <p:cNvSpPr txBox="1"/>
          <p:nvPr>
            <p:custDataLst>
              <p:tags r:id="rId15"/>
            </p:custDataLst>
          </p:nvPr>
        </p:nvSpPr>
        <p:spPr>
          <a:xfrm>
            <a:off x="4057930" y="362237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4" name="标题"/>
          <p:cNvSpPr txBox="1"/>
          <p:nvPr>
            <p:custDataLst>
              <p:tags r:id="rId16"/>
            </p:custDataLst>
          </p:nvPr>
        </p:nvSpPr>
        <p:spPr>
          <a:xfrm>
            <a:off x="4915104" y="368785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14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如何评估批判性思维的培养效果</a:t>
            </a:r>
            <a:endParaRPr lang="zh-CN" altLang="en-US" sz="14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6" name="矩形: 圆角 28"/>
          <p:cNvSpPr/>
          <p:nvPr>
            <p:custDataLst>
              <p:tags r:id="rId17"/>
            </p:custDataLst>
          </p:nvPr>
        </p:nvSpPr>
        <p:spPr>
          <a:xfrm>
            <a:off x="3983990" y="447357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68" name="序号"/>
          <p:cNvSpPr txBox="1"/>
          <p:nvPr>
            <p:custDataLst>
              <p:tags r:id="rId18"/>
            </p:custDataLst>
          </p:nvPr>
        </p:nvSpPr>
        <p:spPr>
          <a:xfrm>
            <a:off x="4057930" y="451899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05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70" name="标题"/>
          <p:cNvSpPr txBox="1"/>
          <p:nvPr>
            <p:custDataLst>
              <p:tags r:id="rId19"/>
            </p:custDataLst>
          </p:nvPr>
        </p:nvSpPr>
        <p:spPr>
          <a:xfrm>
            <a:off x="4915104" y="458447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5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如何提高体育教育在批判性思维培养方面的效果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72" name="矩形: 圆角 28"/>
          <p:cNvSpPr/>
          <p:nvPr>
            <p:custDataLst>
              <p:tags r:id="rId20"/>
            </p:custDataLst>
          </p:nvPr>
        </p:nvSpPr>
        <p:spPr>
          <a:xfrm>
            <a:off x="3983990" y="537019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74" name="序号"/>
          <p:cNvSpPr txBox="1"/>
          <p:nvPr>
            <p:custDataLst>
              <p:tags r:id="rId21"/>
            </p:custDataLst>
          </p:nvPr>
        </p:nvSpPr>
        <p:spPr>
          <a:xfrm>
            <a:off x="4057930" y="541561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06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76" name="标题"/>
          <p:cNvSpPr txBox="1"/>
          <p:nvPr>
            <p:custDataLst>
              <p:tags r:id="rId22"/>
            </p:custDataLst>
          </p:nvPr>
        </p:nvSpPr>
        <p:spPr>
          <a:xfrm>
            <a:off x="4915104" y="548109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14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结论和建议</a:t>
            </a:r>
            <a:endParaRPr lang="zh-CN" altLang="en-US" sz="14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26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体育教育在培养批判性思维中的重要性</a:t>
            </a:r>
            <a:endParaRPr lang="zh-CN" altLang="en-US"/>
          </a:p>
        </p:txBody>
      </p:sp>
      <p:sp>
        <p:nvSpPr>
          <p:cNvPr id="1048928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XX</a:t>
            </a:r>
            <a:endParaRPr lang="zh-CN" altLang="en-US"/>
          </a:p>
        </p:txBody>
      </p:sp>
      <p:sp>
        <p:nvSpPr>
          <p:cNvPr id="1048930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7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体育教育能够提供实践经验</a:t>
            </a:r>
            <a:endParaRPr lang="zh-CN" altLang="en-US"/>
          </a:p>
        </p:txBody>
      </p:sp>
      <p:sp>
        <p:nvSpPr>
          <p:cNvPr id="104897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8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0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6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8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体育教育可以提供真实的情境和问题，让学生在实践中学习批判性思维。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9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体育教育可以培养学生的创新思维和解决问题的能力，这对于批判性思维的培养非常重要。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9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8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0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6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8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体育教育可以培养学生的自我意识和自我控制能力，这对于批判性思维的培养非常重要。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1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体育教育可以培养学生的团队合作和沟通能力，这对于批判性思维的培养非常重要。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46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体育教育能够促进多维度思考</a:t>
            </a:r>
            <a:endParaRPr lang="zh-CN" altLang="en-US"/>
          </a:p>
        </p:txBody>
      </p:sp>
      <p:sp>
        <p:nvSpPr>
          <p:cNvPr id="1049048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2552807" y="4005893"/>
            <a:ext cx="3458339" cy="223161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0" name="矩形 4"/>
          <p:cNvSpPr/>
          <p:nvPr>
            <p:custDataLst>
              <p:tags r:id="rId3"/>
            </p:custDataLst>
          </p:nvPr>
        </p:nvSpPr>
        <p:spPr>
          <a:xfrm>
            <a:off x="2463271" y="4365944"/>
            <a:ext cx="178865" cy="180241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2" name="文本框 5"/>
          <p:cNvSpPr txBox="1"/>
          <p:nvPr>
            <p:custDataLst>
              <p:tags r:id="rId4"/>
            </p:custDataLst>
          </p:nvPr>
        </p:nvSpPr>
        <p:spPr>
          <a:xfrm>
            <a:off x="2761726" y="4322129"/>
            <a:ext cx="3040142" cy="126201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体育教育可以培养学生的决策能力，使他们能够根据实际情况做出决策。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54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6263818" y="4005893"/>
            <a:ext cx="3458339" cy="223161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56" name="矩形 57"/>
          <p:cNvSpPr/>
          <p:nvPr>
            <p:custDataLst>
              <p:tags r:id="rId6"/>
            </p:custDataLst>
          </p:nvPr>
        </p:nvSpPr>
        <p:spPr>
          <a:xfrm>
            <a:off x="6174282" y="4365944"/>
            <a:ext cx="178865" cy="18024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8" name="文本框 58"/>
          <p:cNvSpPr txBox="1"/>
          <p:nvPr>
            <p:custDataLst>
              <p:tags r:id="rId7"/>
            </p:custDataLst>
          </p:nvPr>
        </p:nvSpPr>
        <p:spPr>
          <a:xfrm>
            <a:off x="6472737" y="4322129"/>
            <a:ext cx="3040142" cy="126201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体育教育可以培养学生的创新能力，使他们能够提出新的解决方案。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60" name="任意多边形: 形状 64"/>
          <p:cNvSpPr/>
          <p:nvPr>
            <p:custDataLst>
              <p:tags r:id="rId8"/>
            </p:custDataLst>
          </p:nvPr>
        </p:nvSpPr>
        <p:spPr>
          <a:xfrm rot="10800000">
            <a:off x="697302" y="1502675"/>
            <a:ext cx="3458339" cy="223161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62" name="矩形 65"/>
          <p:cNvSpPr/>
          <p:nvPr>
            <p:custDataLst>
              <p:tags r:id="rId9"/>
            </p:custDataLst>
          </p:nvPr>
        </p:nvSpPr>
        <p:spPr>
          <a:xfrm>
            <a:off x="608400" y="1862091"/>
            <a:ext cx="178865" cy="18024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4" name="文本框 66"/>
          <p:cNvSpPr txBox="1"/>
          <p:nvPr>
            <p:custDataLst>
              <p:tags r:id="rId10"/>
            </p:custDataLst>
          </p:nvPr>
        </p:nvSpPr>
        <p:spPr>
          <a:xfrm>
            <a:off x="906856" y="1818276"/>
            <a:ext cx="3040142" cy="126201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体育教育可以培养学生的观察能力，使他们能够从不同角度观察问题。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66" name="任意多边形: 形状 68"/>
          <p:cNvSpPr/>
          <p:nvPr>
            <p:custDataLst>
              <p:tags r:id="rId11"/>
            </p:custDataLst>
          </p:nvPr>
        </p:nvSpPr>
        <p:spPr>
          <a:xfrm rot="10800000">
            <a:off x="4408313" y="1502675"/>
            <a:ext cx="3458339" cy="223161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8" name="矩形 69"/>
          <p:cNvSpPr/>
          <p:nvPr>
            <p:custDataLst>
              <p:tags r:id="rId12"/>
            </p:custDataLst>
          </p:nvPr>
        </p:nvSpPr>
        <p:spPr>
          <a:xfrm>
            <a:off x="4318776" y="1862091"/>
            <a:ext cx="178865" cy="180241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0" name="文本框 70"/>
          <p:cNvSpPr txBox="1"/>
          <p:nvPr>
            <p:custDataLst>
              <p:tags r:id="rId13"/>
            </p:custDataLst>
          </p:nvPr>
        </p:nvSpPr>
        <p:spPr>
          <a:xfrm>
            <a:off x="4617232" y="1818276"/>
            <a:ext cx="3040142" cy="126201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体育教育可以培养学生的分析能力，使他们能够从多个方面分析问题。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72" name="任意多边形: 形状 72"/>
          <p:cNvSpPr/>
          <p:nvPr>
            <p:custDataLst>
              <p:tags r:id="rId14"/>
            </p:custDataLst>
          </p:nvPr>
        </p:nvSpPr>
        <p:spPr>
          <a:xfrm rot="10800000">
            <a:off x="8119324" y="1502675"/>
            <a:ext cx="3458339" cy="223161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74" name="文本框 74"/>
          <p:cNvSpPr txBox="1"/>
          <p:nvPr>
            <p:custDataLst>
              <p:tags r:id="rId15"/>
            </p:custDataLst>
          </p:nvPr>
        </p:nvSpPr>
        <p:spPr>
          <a:xfrm>
            <a:off x="8328243" y="1818276"/>
            <a:ext cx="3040142" cy="126201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体育教育可以培养学生的判断能力，使他们能够根据实际情况做出判断。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76" name="矩形 73"/>
          <p:cNvSpPr/>
          <p:nvPr>
            <p:custDataLst>
              <p:tags r:id="rId16"/>
            </p:custDataLst>
          </p:nvPr>
        </p:nvSpPr>
        <p:spPr>
          <a:xfrm>
            <a:off x="8029787" y="1862091"/>
            <a:ext cx="178865" cy="18024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10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体育教育能够培养解决问题的能力</a:t>
            </a:r>
            <a:endParaRPr lang="zh-CN" altLang="en-US"/>
          </a:p>
        </p:txBody>
      </p:sp>
      <p:sp>
        <p:nvSpPr>
          <p:cNvPr id="1049112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4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6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8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0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体育教育可以培养学生的领导能力，提高解决问题的能力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22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4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6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体育教育可以培养学生的抗压能力，提高解决问题的能力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8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0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2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体育教育可以培养学生的创新思维，提高解决问题的能力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34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6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8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体育教育可以培养学生的团队协作能力，提高解决问题的效率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72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如何通过体育教育培养学生的批判性思维</a:t>
            </a:r>
            <a:endParaRPr lang="zh-CN" altLang="en-US"/>
          </a:p>
        </p:txBody>
      </p:sp>
      <p:sp>
        <p:nvSpPr>
          <p:cNvPr id="1049174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XX</a:t>
            </a:r>
            <a:endParaRPr lang="zh-CN" altLang="en-US"/>
          </a:p>
        </p:txBody>
      </p:sp>
      <p:sp>
        <p:nvSpPr>
          <p:cNvPr id="1049176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18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引导学生进行反思和评价</a:t>
            </a:r>
            <a:endParaRPr lang="zh-CN" altLang="en-US"/>
          </a:p>
        </p:txBody>
      </p:sp>
      <p:sp>
        <p:nvSpPr>
          <p:cNvPr id="1049220" name="Freeform 27"/>
          <p:cNvSpPr/>
          <p:nvPr>
            <p:custDataLst>
              <p:tags r:id="rId2"/>
            </p:custDataLst>
          </p:nvPr>
        </p:nvSpPr>
        <p:spPr bwMode="auto">
          <a:xfrm>
            <a:off x="690958" y="5987748"/>
            <a:ext cx="186957" cy="171836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22" name="矩形: 圆角 32"/>
          <p:cNvSpPr/>
          <p:nvPr>
            <p:custDataLst>
              <p:tags r:id="rId3"/>
            </p:custDataLst>
          </p:nvPr>
        </p:nvSpPr>
        <p:spPr>
          <a:xfrm flipH="1">
            <a:off x="819017" y="1490400"/>
            <a:ext cx="2208097" cy="4758891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24" name="任意多边形: 形状 33"/>
          <p:cNvSpPr/>
          <p:nvPr>
            <p:custDataLst>
              <p:tags r:id="rId4"/>
            </p:custDataLst>
          </p:nvPr>
        </p:nvSpPr>
        <p:spPr bwMode="auto">
          <a:xfrm>
            <a:off x="690958" y="5188814"/>
            <a:ext cx="2183841" cy="903849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226" name="正文"/>
          <p:cNvSpPr txBox="1"/>
          <p:nvPr>
            <p:custDataLst>
              <p:tags r:id="rId5"/>
            </p:custDataLst>
          </p:nvPr>
        </p:nvSpPr>
        <p:spPr>
          <a:xfrm>
            <a:off x="952172" y="1580232"/>
            <a:ext cx="1941988" cy="3589087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引导学生在体育活动中进行自我反思，发现自己的优点和不足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228" name="标题"/>
          <p:cNvSpPr txBox="1"/>
          <p:nvPr>
            <p:custDataLst>
              <p:tags r:id="rId6"/>
            </p:custDataLst>
          </p:nvPr>
        </p:nvSpPr>
        <p:spPr>
          <a:xfrm>
            <a:off x="759766" y="5237872"/>
            <a:ext cx="2087863" cy="65871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30" name="Freeform 27"/>
          <p:cNvSpPr/>
          <p:nvPr>
            <p:custDataLst>
              <p:tags r:id="rId7"/>
            </p:custDataLst>
          </p:nvPr>
        </p:nvSpPr>
        <p:spPr bwMode="auto">
          <a:xfrm>
            <a:off x="3513348" y="5987748"/>
            <a:ext cx="186957" cy="171836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32" name="矩形: 圆角 38"/>
          <p:cNvSpPr/>
          <p:nvPr>
            <p:custDataLst>
              <p:tags r:id="rId8"/>
            </p:custDataLst>
          </p:nvPr>
        </p:nvSpPr>
        <p:spPr>
          <a:xfrm flipH="1">
            <a:off x="3641407" y="1490400"/>
            <a:ext cx="2208097" cy="4758891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34" name="任意多边形: 形状 39"/>
          <p:cNvSpPr/>
          <p:nvPr>
            <p:custDataLst>
              <p:tags r:id="rId9"/>
            </p:custDataLst>
          </p:nvPr>
        </p:nvSpPr>
        <p:spPr bwMode="auto">
          <a:xfrm>
            <a:off x="3513348" y="5188814"/>
            <a:ext cx="2183841" cy="903849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236" name="正文"/>
          <p:cNvSpPr txBox="1"/>
          <p:nvPr>
            <p:custDataLst>
              <p:tags r:id="rId10"/>
            </p:custDataLst>
          </p:nvPr>
        </p:nvSpPr>
        <p:spPr>
          <a:xfrm>
            <a:off x="3774563" y="1580232"/>
            <a:ext cx="1941988" cy="3589087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引导学生对他人的体育表现进行评价，学习他人的优点，发现自己的不足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238" name="标题"/>
          <p:cNvSpPr txBox="1"/>
          <p:nvPr>
            <p:custDataLst>
              <p:tags r:id="rId11"/>
            </p:custDataLst>
          </p:nvPr>
        </p:nvSpPr>
        <p:spPr>
          <a:xfrm>
            <a:off x="3582156" y="5237872"/>
            <a:ext cx="2087863" cy="65871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40" name="Freeform 27"/>
          <p:cNvSpPr/>
          <p:nvPr>
            <p:custDataLst>
              <p:tags r:id="rId12"/>
            </p:custDataLst>
          </p:nvPr>
        </p:nvSpPr>
        <p:spPr bwMode="auto">
          <a:xfrm>
            <a:off x="6335738" y="5987748"/>
            <a:ext cx="186957" cy="171836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42" name="矩形: 圆角 68"/>
          <p:cNvSpPr/>
          <p:nvPr>
            <p:custDataLst>
              <p:tags r:id="rId13"/>
            </p:custDataLst>
          </p:nvPr>
        </p:nvSpPr>
        <p:spPr>
          <a:xfrm flipH="1">
            <a:off x="6463797" y="1490400"/>
            <a:ext cx="2208097" cy="4758891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44" name="任意多边形: 形状 69"/>
          <p:cNvSpPr/>
          <p:nvPr>
            <p:custDataLst>
              <p:tags r:id="rId14"/>
            </p:custDataLst>
          </p:nvPr>
        </p:nvSpPr>
        <p:spPr bwMode="auto">
          <a:xfrm>
            <a:off x="6335738" y="5188814"/>
            <a:ext cx="2183841" cy="903849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246" name="正文"/>
          <p:cNvSpPr txBox="1"/>
          <p:nvPr>
            <p:custDataLst>
              <p:tags r:id="rId15"/>
            </p:custDataLst>
          </p:nvPr>
        </p:nvSpPr>
        <p:spPr>
          <a:xfrm>
            <a:off x="6596953" y="1580232"/>
            <a:ext cx="1941988" cy="3589087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引导学生对体育活动的规则和公平性进行反思和评价，培养他们的批判性思维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248" name="标题"/>
          <p:cNvSpPr txBox="1"/>
          <p:nvPr>
            <p:custDataLst>
              <p:tags r:id="rId16"/>
            </p:custDataLst>
          </p:nvPr>
        </p:nvSpPr>
        <p:spPr>
          <a:xfrm>
            <a:off x="6404546" y="5237872"/>
            <a:ext cx="2087863" cy="65871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50" name="Freeform 27"/>
          <p:cNvSpPr/>
          <p:nvPr>
            <p:custDataLst>
              <p:tags r:id="rId17"/>
            </p:custDataLst>
          </p:nvPr>
        </p:nvSpPr>
        <p:spPr bwMode="auto">
          <a:xfrm>
            <a:off x="9158129" y="5987748"/>
            <a:ext cx="186957" cy="171836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52" name="矩形: 圆角 74"/>
          <p:cNvSpPr/>
          <p:nvPr>
            <p:custDataLst>
              <p:tags r:id="rId18"/>
            </p:custDataLst>
          </p:nvPr>
        </p:nvSpPr>
        <p:spPr>
          <a:xfrm flipH="1">
            <a:off x="9286825" y="1490400"/>
            <a:ext cx="2208097" cy="4758891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54" name="任意多边形: 形状 75"/>
          <p:cNvSpPr/>
          <p:nvPr>
            <p:custDataLst>
              <p:tags r:id="rId19"/>
            </p:custDataLst>
          </p:nvPr>
        </p:nvSpPr>
        <p:spPr bwMode="auto">
          <a:xfrm>
            <a:off x="9158129" y="5188814"/>
            <a:ext cx="2183841" cy="903849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256" name="正文"/>
          <p:cNvSpPr txBox="1"/>
          <p:nvPr>
            <p:custDataLst>
              <p:tags r:id="rId20"/>
            </p:custDataLst>
          </p:nvPr>
        </p:nvSpPr>
        <p:spPr>
          <a:xfrm>
            <a:off x="9419343" y="1580232"/>
            <a:ext cx="1941988" cy="3589087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引导学生对体育活动的结果进行反思和评价，培养他们的批判性思维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258" name="标题"/>
          <p:cNvSpPr txBox="1"/>
          <p:nvPr>
            <p:custDataLst>
              <p:tags r:id="rId21"/>
            </p:custDataLst>
          </p:nvPr>
        </p:nvSpPr>
        <p:spPr>
          <a:xfrm>
            <a:off x="9227573" y="5237872"/>
            <a:ext cx="2087863" cy="65871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9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鼓励学生对规则和惯例进行质疑</a:t>
            </a:r>
            <a:endParaRPr lang="zh-CN" altLang="en-US"/>
          </a:p>
        </p:txBody>
      </p:sp>
      <p:sp>
        <p:nvSpPr>
          <p:cNvPr id="1049294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6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引导学生思考规则的合理性和公平性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0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2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4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鼓励学生提出改进规则的建议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6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8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0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引导学生理解规则背后的价值观和道德观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2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4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6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鼓励学生挑战传统惯例，提出创新性解决方案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50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培养学生的观察力和判断力</a:t>
            </a:r>
            <a:endParaRPr lang="zh-CN" altLang="en-US"/>
          </a:p>
        </p:txBody>
      </p:sp>
      <p:sp>
        <p:nvSpPr>
          <p:cNvPr id="1049352" name="圆角矩形 5"/>
          <p:cNvSpPr/>
          <p:nvPr>
            <p:custDataLst>
              <p:tags r:id="rId2"/>
            </p:custDataLst>
          </p:nvPr>
        </p:nvSpPr>
        <p:spPr>
          <a:xfrm>
            <a:off x="631891" y="1549751"/>
            <a:ext cx="2553575" cy="4686846"/>
          </a:xfrm>
          <a:prstGeom prst="roundRect">
            <a:avLst>
              <a:gd name="adj" fmla="val 6621"/>
            </a:avLst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4" name="圆角矩形 3"/>
          <p:cNvSpPr/>
          <p:nvPr>
            <p:custDataLst>
              <p:tags r:id="rId3"/>
            </p:custDataLst>
          </p:nvPr>
        </p:nvSpPr>
        <p:spPr>
          <a:xfrm>
            <a:off x="608400" y="1503403"/>
            <a:ext cx="2553575" cy="4686846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6" name="文本框 5"/>
          <p:cNvSpPr txBox="1"/>
          <p:nvPr>
            <p:custDataLst>
              <p:tags r:id="rId4"/>
            </p:custDataLst>
          </p:nvPr>
        </p:nvSpPr>
        <p:spPr>
          <a:xfrm>
            <a:off x="784903" y="1877360"/>
            <a:ext cx="2199935" cy="3081814"/>
          </a:xfrm>
          <a:prstGeom prst="rect">
            <a:avLst/>
          </a:prstGeom>
          <a:noFill/>
        </p:spPr>
        <p:txBody>
          <a:bodyPr wrap="square" rtlCol="0" anchor="t" anchorCtr="0">
            <a:normAutofit fontScale="95652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通过体育活动，让学生观察和判断运动中的各种现象和问题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8" name="圆角矩形 16"/>
          <p:cNvSpPr/>
          <p:nvPr>
            <p:custDataLst>
              <p:tags r:id="rId5"/>
            </p:custDataLst>
          </p:nvPr>
        </p:nvSpPr>
        <p:spPr>
          <a:xfrm>
            <a:off x="791252" y="5139486"/>
            <a:ext cx="687599" cy="688234"/>
          </a:xfrm>
          <a:prstGeom prst="roundRect">
            <a:avLst>
              <a:gd name="adj" fmla="val 23765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500" b="1">
                <a:latin typeface="+mn-ea"/>
              </a:rPr>
              <a:t>01</a:t>
            </a:r>
            <a:endParaRPr lang="en-US" altLang="zh-CN" sz="2500" b="1">
              <a:latin typeface="+mn-ea"/>
            </a:endParaRPr>
          </a:p>
        </p:txBody>
      </p:sp>
      <p:sp>
        <p:nvSpPr>
          <p:cNvPr id="1049360" name="圆角矩形 12"/>
          <p:cNvSpPr/>
          <p:nvPr>
            <p:custDataLst>
              <p:tags r:id="rId6"/>
            </p:custDataLst>
          </p:nvPr>
        </p:nvSpPr>
        <p:spPr>
          <a:xfrm>
            <a:off x="3431174" y="1549751"/>
            <a:ext cx="2553575" cy="4686846"/>
          </a:xfrm>
          <a:prstGeom prst="roundRect">
            <a:avLst>
              <a:gd name="adj" fmla="val 6621"/>
            </a:avLst>
          </a:prstGeom>
          <a:solidFill>
            <a:srgbClr val="BFBFBF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2" name="圆角矩形 13"/>
          <p:cNvSpPr/>
          <p:nvPr>
            <p:custDataLst>
              <p:tags r:id="rId7"/>
            </p:custDataLst>
          </p:nvPr>
        </p:nvSpPr>
        <p:spPr>
          <a:xfrm>
            <a:off x="3401968" y="1503403"/>
            <a:ext cx="2553575" cy="4686846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rgbClr val="BFBFB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4" name="圆角矩形 15"/>
          <p:cNvSpPr/>
          <p:nvPr>
            <p:custDataLst>
              <p:tags r:id="rId8"/>
            </p:custDataLst>
          </p:nvPr>
        </p:nvSpPr>
        <p:spPr>
          <a:xfrm>
            <a:off x="3634977" y="5144565"/>
            <a:ext cx="687599" cy="688234"/>
          </a:xfrm>
          <a:prstGeom prst="roundRect">
            <a:avLst>
              <a:gd name="adj" fmla="val 23765"/>
            </a:avLst>
          </a:prstGeom>
          <a:solidFill>
            <a:srgbClr val="A6A6A6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02</a:t>
            </a:r>
            <a:endParaRPr lang="en-US" altLang="zh-CN" sz="3600" b="1">
              <a:latin typeface="+mn-ea"/>
            </a:endParaRPr>
          </a:p>
        </p:txBody>
      </p:sp>
      <p:sp>
        <p:nvSpPr>
          <p:cNvPr id="1049366" name="文本框 10"/>
          <p:cNvSpPr txBox="1"/>
          <p:nvPr>
            <p:custDataLst>
              <p:tags r:id="rId9"/>
            </p:custDataLst>
          </p:nvPr>
        </p:nvSpPr>
        <p:spPr>
          <a:xfrm>
            <a:off x="3579741" y="1882440"/>
            <a:ext cx="2198665" cy="3081814"/>
          </a:xfrm>
          <a:prstGeom prst="rect">
            <a:avLst/>
          </a:prstGeom>
          <a:noFill/>
        </p:spPr>
        <p:txBody>
          <a:bodyPr wrap="square" rtlCol="0" anchor="t" anchorCtr="0">
            <a:normAutofit fontScale="95652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引导学生分析运动中的各种因素，如动作、速度、力量等，以提高观察力和判断力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8" name="圆角矩形 5"/>
          <p:cNvSpPr/>
          <p:nvPr>
            <p:custDataLst>
              <p:tags r:id="rId10"/>
            </p:custDataLst>
          </p:nvPr>
        </p:nvSpPr>
        <p:spPr>
          <a:xfrm>
            <a:off x="6224742" y="1549751"/>
            <a:ext cx="2553575" cy="4686846"/>
          </a:xfrm>
          <a:prstGeom prst="roundRect">
            <a:avLst>
              <a:gd name="adj" fmla="val 6621"/>
            </a:avLst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0" name="圆角矩形 3"/>
          <p:cNvSpPr/>
          <p:nvPr>
            <p:custDataLst>
              <p:tags r:id="rId11"/>
            </p:custDataLst>
          </p:nvPr>
        </p:nvSpPr>
        <p:spPr>
          <a:xfrm>
            <a:off x="6201251" y="1503403"/>
            <a:ext cx="2553575" cy="4686846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2" name="文本框 23"/>
          <p:cNvSpPr txBox="1"/>
          <p:nvPr>
            <p:custDataLst>
              <p:tags r:id="rId12"/>
            </p:custDataLst>
          </p:nvPr>
        </p:nvSpPr>
        <p:spPr>
          <a:xfrm>
            <a:off x="6377754" y="1877360"/>
            <a:ext cx="2199935" cy="3081814"/>
          </a:xfrm>
          <a:prstGeom prst="rect">
            <a:avLst/>
          </a:prstGeom>
          <a:noFill/>
        </p:spPr>
        <p:txBody>
          <a:bodyPr wrap="square" rtlCol="0" anchor="t" anchorCtr="0">
            <a:normAutofit fontScale="95652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通过体育比赛，让学生观察和判断比赛形势，提高观察力和判断力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4" name="圆角矩形 16"/>
          <p:cNvSpPr/>
          <p:nvPr>
            <p:custDataLst>
              <p:tags r:id="rId13"/>
            </p:custDataLst>
          </p:nvPr>
        </p:nvSpPr>
        <p:spPr>
          <a:xfrm>
            <a:off x="6384103" y="5139486"/>
            <a:ext cx="687599" cy="688234"/>
          </a:xfrm>
          <a:prstGeom prst="roundRect">
            <a:avLst>
              <a:gd name="adj" fmla="val 23765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277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03</a:t>
            </a:r>
            <a:endParaRPr lang="en-US" altLang="zh-CN" sz="3600" b="1">
              <a:latin typeface="+mn-ea"/>
            </a:endParaRPr>
          </a:p>
        </p:txBody>
      </p:sp>
      <p:sp>
        <p:nvSpPr>
          <p:cNvPr id="1049376" name="圆角矩形 12"/>
          <p:cNvSpPr/>
          <p:nvPr>
            <p:custDataLst>
              <p:tags r:id="rId14"/>
            </p:custDataLst>
          </p:nvPr>
        </p:nvSpPr>
        <p:spPr>
          <a:xfrm>
            <a:off x="9024025" y="1549751"/>
            <a:ext cx="2553575" cy="4686846"/>
          </a:xfrm>
          <a:prstGeom prst="roundRect">
            <a:avLst>
              <a:gd name="adj" fmla="val 6621"/>
            </a:avLst>
          </a:prstGeom>
          <a:solidFill>
            <a:srgbClr val="BFBFBF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8" name="圆角矩形 13"/>
          <p:cNvSpPr/>
          <p:nvPr>
            <p:custDataLst>
              <p:tags r:id="rId15"/>
            </p:custDataLst>
          </p:nvPr>
        </p:nvSpPr>
        <p:spPr>
          <a:xfrm>
            <a:off x="8994819" y="1503403"/>
            <a:ext cx="2553575" cy="4686846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rgbClr val="BFBFB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0" name="圆角矩形 15"/>
          <p:cNvSpPr/>
          <p:nvPr>
            <p:custDataLst>
              <p:tags r:id="rId16"/>
            </p:custDataLst>
          </p:nvPr>
        </p:nvSpPr>
        <p:spPr>
          <a:xfrm>
            <a:off x="9227828" y="5144565"/>
            <a:ext cx="687599" cy="688234"/>
          </a:xfrm>
          <a:prstGeom prst="roundRect">
            <a:avLst>
              <a:gd name="adj" fmla="val 23765"/>
            </a:avLst>
          </a:prstGeom>
          <a:solidFill>
            <a:srgbClr val="A6A6A6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277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04</a:t>
            </a:r>
            <a:endParaRPr lang="en-US" altLang="zh-CN" sz="3600" b="1">
              <a:latin typeface="+mn-ea"/>
            </a:endParaRPr>
          </a:p>
        </p:txBody>
      </p:sp>
      <p:sp>
        <p:nvSpPr>
          <p:cNvPr id="1049382" name="文本框 32"/>
          <p:cNvSpPr txBox="1"/>
          <p:nvPr>
            <p:custDataLst>
              <p:tags r:id="rId17"/>
            </p:custDataLst>
          </p:nvPr>
        </p:nvSpPr>
        <p:spPr>
          <a:xfrm>
            <a:off x="9172592" y="1882440"/>
            <a:ext cx="2198665" cy="3081814"/>
          </a:xfrm>
          <a:prstGeom prst="rect">
            <a:avLst/>
          </a:prstGeom>
          <a:noFill/>
        </p:spPr>
        <p:txBody>
          <a:bodyPr wrap="square" rtlCol="0" anchor="t" anchorCtr="0">
            <a:normAutofit fontScale="9130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引导学生思考运动中的各种问题，如运动损伤、运动心理等，以提高观察力和判断力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16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强调团队精神和协作能力</a:t>
            </a:r>
            <a:endParaRPr lang="zh-CN" altLang="en-US"/>
          </a:p>
        </p:txBody>
      </p:sp>
      <p:sp>
        <p:nvSpPr>
          <p:cNvPr id="1049418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0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2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4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团队活动中的决策和执行可以培养学生的批判性思维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6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8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0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2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体育教育中的团队活动可以培养学生的团队精神和协作能力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4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6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0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团队活动中的沟通和合作可以培养学生的批判性思维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2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4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6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8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团队活动中的竞争和合作可以培养学生的批判性思维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82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实际案例分析</a:t>
            </a:r>
            <a:endParaRPr lang="zh-CN" altLang="en-US"/>
          </a:p>
        </p:txBody>
      </p:sp>
      <p:sp>
        <p:nvSpPr>
          <p:cNvPr id="1049484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XX</a:t>
            </a:r>
            <a:endParaRPr lang="zh-CN" altLang="en-US"/>
          </a:p>
        </p:txBody>
      </p:sp>
      <p:sp>
        <p:nvSpPr>
          <p:cNvPr id="1049486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28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成功案例介绍</a:t>
            </a:r>
            <a:endParaRPr lang="zh-CN" altLang="en-US"/>
          </a:p>
        </p:txBody>
      </p:sp>
      <p:sp>
        <p:nvSpPr>
          <p:cNvPr id="1049530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2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4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6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8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案例启示：体育教育在培养学生的批判性思维方面具有重要作用，应得到重视和推广。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540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2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4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教学效果：学生批判性思维能力得到显著提高，学习成绩也有所提高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6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8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0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教学方法：采用问题导向式教学，让学生在体育活动中思考问题、解决问题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552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4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6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案例背景：某学校通过体育教育培养学生的批判性思维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90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案例分析方法和过程</a:t>
            </a:r>
            <a:endParaRPr lang="zh-CN" altLang="en-US"/>
          </a:p>
        </p:txBody>
      </p:sp>
      <p:sp>
        <p:nvSpPr>
          <p:cNvPr id="1049592" name="Rectangle 6"/>
          <p:cNvSpPr/>
          <p:nvPr>
            <p:custDataLst>
              <p:tags r:id="rId2"/>
            </p:custDataLst>
          </p:nvPr>
        </p:nvSpPr>
        <p:spPr>
          <a:xfrm>
            <a:off x="771476" y="1493563"/>
            <a:ext cx="10778634" cy="749790"/>
          </a:xfrm>
          <a:custGeom>
            <a:gdLst>
              <a:gd name="connsiteX0" fmla="*/ 36000 w 10969200"/>
              <a:gd name="connsiteY0" fmla="*/ 0 h 752711"/>
              <a:gd name="connsiteX1" fmla="*/ 10933200 w 10969200"/>
              <a:gd name="connsiteY1" fmla="*/ 0 h 752711"/>
              <a:gd name="connsiteX2" fmla="*/ 10969200 w 10969200"/>
              <a:gd name="connsiteY2" fmla="*/ 36000 h 752711"/>
              <a:gd name="connsiteX3" fmla="*/ 10969200 w 10969200"/>
              <a:gd name="connsiteY3" fmla="*/ 716711 h 752711"/>
              <a:gd name="connsiteX4" fmla="*/ 10933200 w 10969200"/>
              <a:gd name="connsiteY4" fmla="*/ 752711 h 752711"/>
              <a:gd name="connsiteX5" fmla="*/ 36000 w 10969200"/>
              <a:gd name="connsiteY5" fmla="*/ 752711 h 752711"/>
              <a:gd name="connsiteX6" fmla="*/ 0 w 10969200"/>
              <a:gd name="connsiteY6" fmla="*/ 716711 h 752711"/>
              <a:gd name="connsiteX7" fmla="*/ 0 w 10969200"/>
              <a:gd name="connsiteY7" fmla="*/ 36000 h 752711"/>
              <a:gd name="connsiteX8" fmla="*/ 36000 w 10969200"/>
              <a:gd name="connsiteY8" fmla="*/ 0 h 7527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969200" h="752711">
                <a:moveTo>
                  <a:pt x="36000" y="0"/>
                </a:moveTo>
                <a:lnTo>
                  <a:pt x="10933200" y="0"/>
                </a:lnTo>
                <a:cubicBezTo>
                  <a:pt x="10953073" y="0"/>
                  <a:pt x="10969200" y="16128"/>
                  <a:pt x="10969200" y="36000"/>
                </a:cubicBezTo>
                <a:lnTo>
                  <a:pt x="10969200" y="716711"/>
                </a:lnTo>
                <a:cubicBezTo>
                  <a:pt x="10969200" y="736583"/>
                  <a:pt x="10953073" y="752711"/>
                  <a:pt x="10933200" y="752711"/>
                </a:cubicBezTo>
                <a:lnTo>
                  <a:pt x="36000" y="752711"/>
                </a:lnTo>
                <a:cubicBezTo>
                  <a:pt x="16128" y="752711"/>
                  <a:pt x="0" y="736583"/>
                  <a:pt x="0" y="716711"/>
                </a:cubicBezTo>
                <a:lnTo>
                  <a:pt x="0" y="36000"/>
                </a:lnTo>
                <a:cubicBezTo>
                  <a:pt x="0" y="16128"/>
                  <a:pt x="16128" y="0"/>
                  <a:pt x="36000" y="0"/>
                </a:cubicBezTo>
              </a:path>
            </a:pathLst>
          </a:custGeom>
          <a:solidFill>
            <a:schemeClr val="bg1"/>
          </a:solidFill>
          <a:ln>
            <a:solidFill>
              <a:schemeClr val="accent1">
                <a:lumMod val="40000"/>
                <a:lumOff val="60000"/>
              </a:schemeClr>
            </a:solidFill>
          </a:ln>
          <a:effectLst>
            <a:outerShdw blurRad="203200" dist="76200" dir="2160000" algn="tr" rotWithShape="0">
              <a:schemeClr val="accent1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9594" name="Rectangle 6"/>
          <p:cNvSpPr/>
          <p:nvPr>
            <p:custDataLst>
              <p:tags r:id="rId3"/>
            </p:custDataLst>
          </p:nvPr>
        </p:nvSpPr>
        <p:spPr>
          <a:xfrm>
            <a:off x="771476" y="2294353"/>
            <a:ext cx="10778634" cy="749790"/>
          </a:xfrm>
          <a:custGeom>
            <a:gdLst>
              <a:gd name="connsiteX0" fmla="*/ 36000 w 10969200"/>
              <a:gd name="connsiteY0" fmla="*/ 0 h 752711"/>
              <a:gd name="connsiteX1" fmla="*/ 10933200 w 10969200"/>
              <a:gd name="connsiteY1" fmla="*/ 0 h 752711"/>
              <a:gd name="connsiteX2" fmla="*/ 10969200 w 10969200"/>
              <a:gd name="connsiteY2" fmla="*/ 36000 h 752711"/>
              <a:gd name="connsiteX3" fmla="*/ 10969200 w 10969200"/>
              <a:gd name="connsiteY3" fmla="*/ 716711 h 752711"/>
              <a:gd name="connsiteX4" fmla="*/ 10933200 w 10969200"/>
              <a:gd name="connsiteY4" fmla="*/ 752711 h 752711"/>
              <a:gd name="connsiteX5" fmla="*/ 36000 w 10969200"/>
              <a:gd name="connsiteY5" fmla="*/ 752711 h 752711"/>
              <a:gd name="connsiteX6" fmla="*/ 0 w 10969200"/>
              <a:gd name="connsiteY6" fmla="*/ 716711 h 752711"/>
              <a:gd name="connsiteX7" fmla="*/ 0 w 10969200"/>
              <a:gd name="connsiteY7" fmla="*/ 36000 h 752711"/>
              <a:gd name="connsiteX8" fmla="*/ 36000 w 10969200"/>
              <a:gd name="connsiteY8" fmla="*/ 0 h 7527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969200" h="752711">
                <a:moveTo>
                  <a:pt x="36000" y="0"/>
                </a:moveTo>
                <a:lnTo>
                  <a:pt x="10933200" y="0"/>
                </a:lnTo>
                <a:cubicBezTo>
                  <a:pt x="10953073" y="0"/>
                  <a:pt x="10969200" y="16128"/>
                  <a:pt x="10969200" y="36000"/>
                </a:cubicBezTo>
                <a:lnTo>
                  <a:pt x="10969200" y="716711"/>
                </a:lnTo>
                <a:cubicBezTo>
                  <a:pt x="10969200" y="736583"/>
                  <a:pt x="10953073" y="752711"/>
                  <a:pt x="10933200" y="752711"/>
                </a:cubicBezTo>
                <a:lnTo>
                  <a:pt x="36000" y="752711"/>
                </a:lnTo>
                <a:cubicBezTo>
                  <a:pt x="16128" y="752711"/>
                  <a:pt x="0" y="736583"/>
                  <a:pt x="0" y="716711"/>
                </a:cubicBezTo>
                <a:lnTo>
                  <a:pt x="0" y="36000"/>
                </a:lnTo>
                <a:cubicBezTo>
                  <a:pt x="0" y="16128"/>
                  <a:pt x="16128" y="0"/>
                  <a:pt x="36000" y="0"/>
                </a:cubicBezTo>
              </a:path>
            </a:pathLst>
          </a:custGeom>
          <a:solidFill>
            <a:schemeClr val="bg1"/>
          </a:solidFill>
          <a:ln>
            <a:solidFill>
              <a:schemeClr val="accent4">
                <a:lumMod val="40000"/>
                <a:lumOff val="60000"/>
              </a:schemeClr>
            </a:solidFill>
          </a:ln>
          <a:effectLst>
            <a:outerShdw blurRad="203200" dist="76200" dir="2160000" algn="tr" rotWithShape="0">
              <a:schemeClr val="accent4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9596" name="Rectangle 6"/>
          <p:cNvSpPr/>
          <p:nvPr>
            <p:custDataLst>
              <p:tags r:id="rId4"/>
            </p:custDataLst>
          </p:nvPr>
        </p:nvSpPr>
        <p:spPr>
          <a:xfrm>
            <a:off x="771476" y="3095776"/>
            <a:ext cx="10778634" cy="749790"/>
          </a:xfrm>
          <a:custGeom>
            <a:gdLst>
              <a:gd name="connsiteX0" fmla="*/ 36000 w 10969200"/>
              <a:gd name="connsiteY0" fmla="*/ 0 h 752711"/>
              <a:gd name="connsiteX1" fmla="*/ 10933200 w 10969200"/>
              <a:gd name="connsiteY1" fmla="*/ 0 h 752711"/>
              <a:gd name="connsiteX2" fmla="*/ 10969200 w 10969200"/>
              <a:gd name="connsiteY2" fmla="*/ 36000 h 752711"/>
              <a:gd name="connsiteX3" fmla="*/ 10969200 w 10969200"/>
              <a:gd name="connsiteY3" fmla="*/ 716711 h 752711"/>
              <a:gd name="connsiteX4" fmla="*/ 10933200 w 10969200"/>
              <a:gd name="connsiteY4" fmla="*/ 752711 h 752711"/>
              <a:gd name="connsiteX5" fmla="*/ 36000 w 10969200"/>
              <a:gd name="connsiteY5" fmla="*/ 752711 h 752711"/>
              <a:gd name="connsiteX6" fmla="*/ 0 w 10969200"/>
              <a:gd name="connsiteY6" fmla="*/ 716711 h 752711"/>
              <a:gd name="connsiteX7" fmla="*/ 0 w 10969200"/>
              <a:gd name="connsiteY7" fmla="*/ 36000 h 752711"/>
              <a:gd name="connsiteX8" fmla="*/ 36000 w 10969200"/>
              <a:gd name="connsiteY8" fmla="*/ 0 h 7527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969200" h="752711">
                <a:moveTo>
                  <a:pt x="36000" y="0"/>
                </a:moveTo>
                <a:lnTo>
                  <a:pt x="10933200" y="0"/>
                </a:lnTo>
                <a:cubicBezTo>
                  <a:pt x="10953073" y="0"/>
                  <a:pt x="10969200" y="16128"/>
                  <a:pt x="10969200" y="36000"/>
                </a:cubicBezTo>
                <a:lnTo>
                  <a:pt x="10969200" y="716711"/>
                </a:lnTo>
                <a:cubicBezTo>
                  <a:pt x="10969200" y="736583"/>
                  <a:pt x="10953073" y="752711"/>
                  <a:pt x="10933200" y="752711"/>
                </a:cubicBezTo>
                <a:lnTo>
                  <a:pt x="36000" y="752711"/>
                </a:lnTo>
                <a:cubicBezTo>
                  <a:pt x="16128" y="752711"/>
                  <a:pt x="0" y="736583"/>
                  <a:pt x="0" y="716711"/>
                </a:cubicBezTo>
                <a:lnTo>
                  <a:pt x="0" y="36000"/>
                </a:lnTo>
                <a:cubicBezTo>
                  <a:pt x="0" y="16128"/>
                  <a:pt x="16128" y="0"/>
                  <a:pt x="36000" y="0"/>
                </a:cubicBezTo>
              </a:path>
            </a:pathLst>
          </a:custGeom>
          <a:solidFill>
            <a:schemeClr val="bg1"/>
          </a:solidFill>
          <a:ln>
            <a:solidFill>
              <a:schemeClr val="accent1">
                <a:lumMod val="40000"/>
                <a:lumOff val="60000"/>
              </a:schemeClr>
            </a:solidFill>
          </a:ln>
          <a:effectLst>
            <a:outerShdw blurRad="203200" dist="76200" dir="2160000" algn="tr" rotWithShape="0">
              <a:schemeClr val="accent1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9598" name="Rectangle 6"/>
          <p:cNvSpPr/>
          <p:nvPr>
            <p:custDataLst>
              <p:tags r:id="rId5"/>
            </p:custDataLst>
          </p:nvPr>
        </p:nvSpPr>
        <p:spPr>
          <a:xfrm>
            <a:off x="771476" y="3896566"/>
            <a:ext cx="10778634" cy="749790"/>
          </a:xfrm>
          <a:custGeom>
            <a:gdLst>
              <a:gd name="connsiteX0" fmla="*/ 36000 w 10969200"/>
              <a:gd name="connsiteY0" fmla="*/ 0 h 752711"/>
              <a:gd name="connsiteX1" fmla="*/ 10933200 w 10969200"/>
              <a:gd name="connsiteY1" fmla="*/ 0 h 752711"/>
              <a:gd name="connsiteX2" fmla="*/ 10969200 w 10969200"/>
              <a:gd name="connsiteY2" fmla="*/ 36000 h 752711"/>
              <a:gd name="connsiteX3" fmla="*/ 10969200 w 10969200"/>
              <a:gd name="connsiteY3" fmla="*/ 716711 h 752711"/>
              <a:gd name="connsiteX4" fmla="*/ 10933200 w 10969200"/>
              <a:gd name="connsiteY4" fmla="*/ 752711 h 752711"/>
              <a:gd name="connsiteX5" fmla="*/ 36000 w 10969200"/>
              <a:gd name="connsiteY5" fmla="*/ 752711 h 752711"/>
              <a:gd name="connsiteX6" fmla="*/ 0 w 10969200"/>
              <a:gd name="connsiteY6" fmla="*/ 716711 h 752711"/>
              <a:gd name="connsiteX7" fmla="*/ 0 w 10969200"/>
              <a:gd name="connsiteY7" fmla="*/ 36000 h 752711"/>
              <a:gd name="connsiteX8" fmla="*/ 36000 w 10969200"/>
              <a:gd name="connsiteY8" fmla="*/ 0 h 7527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969200" h="752711">
                <a:moveTo>
                  <a:pt x="36000" y="0"/>
                </a:moveTo>
                <a:lnTo>
                  <a:pt x="10933200" y="0"/>
                </a:lnTo>
                <a:cubicBezTo>
                  <a:pt x="10953073" y="0"/>
                  <a:pt x="10969200" y="16128"/>
                  <a:pt x="10969200" y="36000"/>
                </a:cubicBezTo>
                <a:lnTo>
                  <a:pt x="10969200" y="716711"/>
                </a:lnTo>
                <a:cubicBezTo>
                  <a:pt x="10969200" y="736583"/>
                  <a:pt x="10953073" y="752711"/>
                  <a:pt x="10933200" y="752711"/>
                </a:cubicBezTo>
                <a:lnTo>
                  <a:pt x="36000" y="752711"/>
                </a:lnTo>
                <a:cubicBezTo>
                  <a:pt x="16128" y="752711"/>
                  <a:pt x="0" y="736583"/>
                  <a:pt x="0" y="716711"/>
                </a:cubicBezTo>
                <a:lnTo>
                  <a:pt x="0" y="36000"/>
                </a:lnTo>
                <a:cubicBezTo>
                  <a:pt x="0" y="16128"/>
                  <a:pt x="16128" y="0"/>
                  <a:pt x="36000" y="0"/>
                </a:cubicBezTo>
              </a:path>
            </a:pathLst>
          </a:custGeom>
          <a:solidFill>
            <a:schemeClr val="bg1"/>
          </a:solidFill>
          <a:ln>
            <a:solidFill>
              <a:schemeClr val="accent4">
                <a:lumMod val="40000"/>
                <a:lumOff val="60000"/>
              </a:schemeClr>
            </a:solidFill>
          </a:ln>
          <a:effectLst>
            <a:outerShdw blurRad="203200" dist="76200" dir="2160000" algn="tr" rotWithShape="0">
              <a:schemeClr val="accent4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9600" name="Rectangle 6"/>
          <p:cNvSpPr/>
          <p:nvPr>
            <p:custDataLst>
              <p:tags r:id="rId6"/>
            </p:custDataLst>
          </p:nvPr>
        </p:nvSpPr>
        <p:spPr>
          <a:xfrm>
            <a:off x="771476" y="4697357"/>
            <a:ext cx="10778634" cy="749790"/>
          </a:xfrm>
          <a:custGeom>
            <a:gdLst>
              <a:gd name="connsiteX0" fmla="*/ 36000 w 10969200"/>
              <a:gd name="connsiteY0" fmla="*/ 0 h 752711"/>
              <a:gd name="connsiteX1" fmla="*/ 10933200 w 10969200"/>
              <a:gd name="connsiteY1" fmla="*/ 0 h 752711"/>
              <a:gd name="connsiteX2" fmla="*/ 10969200 w 10969200"/>
              <a:gd name="connsiteY2" fmla="*/ 36000 h 752711"/>
              <a:gd name="connsiteX3" fmla="*/ 10969200 w 10969200"/>
              <a:gd name="connsiteY3" fmla="*/ 716711 h 752711"/>
              <a:gd name="connsiteX4" fmla="*/ 10933200 w 10969200"/>
              <a:gd name="connsiteY4" fmla="*/ 752711 h 752711"/>
              <a:gd name="connsiteX5" fmla="*/ 36000 w 10969200"/>
              <a:gd name="connsiteY5" fmla="*/ 752711 h 752711"/>
              <a:gd name="connsiteX6" fmla="*/ 0 w 10969200"/>
              <a:gd name="connsiteY6" fmla="*/ 716711 h 752711"/>
              <a:gd name="connsiteX7" fmla="*/ 0 w 10969200"/>
              <a:gd name="connsiteY7" fmla="*/ 36000 h 752711"/>
              <a:gd name="connsiteX8" fmla="*/ 36000 w 10969200"/>
              <a:gd name="connsiteY8" fmla="*/ 0 h 7527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969200" h="752711">
                <a:moveTo>
                  <a:pt x="36000" y="0"/>
                </a:moveTo>
                <a:lnTo>
                  <a:pt x="10933200" y="0"/>
                </a:lnTo>
                <a:cubicBezTo>
                  <a:pt x="10953073" y="0"/>
                  <a:pt x="10969200" y="16128"/>
                  <a:pt x="10969200" y="36000"/>
                </a:cubicBezTo>
                <a:lnTo>
                  <a:pt x="10969200" y="716711"/>
                </a:lnTo>
                <a:cubicBezTo>
                  <a:pt x="10969200" y="736583"/>
                  <a:pt x="10953073" y="752711"/>
                  <a:pt x="10933200" y="752711"/>
                </a:cubicBezTo>
                <a:lnTo>
                  <a:pt x="36000" y="752711"/>
                </a:lnTo>
                <a:cubicBezTo>
                  <a:pt x="16128" y="752711"/>
                  <a:pt x="0" y="736583"/>
                  <a:pt x="0" y="716711"/>
                </a:cubicBezTo>
                <a:lnTo>
                  <a:pt x="0" y="36000"/>
                </a:lnTo>
                <a:cubicBezTo>
                  <a:pt x="0" y="16128"/>
                  <a:pt x="16128" y="0"/>
                  <a:pt x="36000" y="0"/>
                </a:cubicBezTo>
              </a:path>
            </a:pathLst>
          </a:custGeom>
          <a:solidFill>
            <a:schemeClr val="bg1"/>
          </a:solidFill>
          <a:ln>
            <a:solidFill>
              <a:schemeClr val="accent1">
                <a:lumMod val="40000"/>
                <a:lumOff val="60000"/>
              </a:schemeClr>
            </a:solidFill>
          </a:ln>
          <a:effectLst>
            <a:outerShdw blurRad="203200" dist="76200" dir="2160000" algn="tr" rotWithShape="0">
              <a:schemeClr val="accent1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9602" name="Rectangle 6"/>
          <p:cNvSpPr/>
          <p:nvPr>
            <p:custDataLst>
              <p:tags r:id="rId7"/>
            </p:custDataLst>
          </p:nvPr>
        </p:nvSpPr>
        <p:spPr>
          <a:xfrm>
            <a:off x="771476" y="5497515"/>
            <a:ext cx="10778634" cy="749790"/>
          </a:xfrm>
          <a:custGeom>
            <a:gdLst>
              <a:gd name="connsiteX0" fmla="*/ 36000 w 10969200"/>
              <a:gd name="connsiteY0" fmla="*/ 0 h 752711"/>
              <a:gd name="connsiteX1" fmla="*/ 10933200 w 10969200"/>
              <a:gd name="connsiteY1" fmla="*/ 0 h 752711"/>
              <a:gd name="connsiteX2" fmla="*/ 10969200 w 10969200"/>
              <a:gd name="connsiteY2" fmla="*/ 36000 h 752711"/>
              <a:gd name="connsiteX3" fmla="*/ 10969200 w 10969200"/>
              <a:gd name="connsiteY3" fmla="*/ 716711 h 752711"/>
              <a:gd name="connsiteX4" fmla="*/ 10933200 w 10969200"/>
              <a:gd name="connsiteY4" fmla="*/ 752711 h 752711"/>
              <a:gd name="connsiteX5" fmla="*/ 36000 w 10969200"/>
              <a:gd name="connsiteY5" fmla="*/ 752711 h 752711"/>
              <a:gd name="connsiteX6" fmla="*/ 0 w 10969200"/>
              <a:gd name="connsiteY6" fmla="*/ 716711 h 752711"/>
              <a:gd name="connsiteX7" fmla="*/ 0 w 10969200"/>
              <a:gd name="connsiteY7" fmla="*/ 36000 h 752711"/>
              <a:gd name="connsiteX8" fmla="*/ 36000 w 10969200"/>
              <a:gd name="connsiteY8" fmla="*/ 0 h 7527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969200" h="752711">
                <a:moveTo>
                  <a:pt x="36000" y="0"/>
                </a:moveTo>
                <a:lnTo>
                  <a:pt x="10933200" y="0"/>
                </a:lnTo>
                <a:cubicBezTo>
                  <a:pt x="10953073" y="0"/>
                  <a:pt x="10969200" y="16128"/>
                  <a:pt x="10969200" y="36000"/>
                </a:cubicBezTo>
                <a:lnTo>
                  <a:pt x="10969200" y="716711"/>
                </a:lnTo>
                <a:cubicBezTo>
                  <a:pt x="10969200" y="736583"/>
                  <a:pt x="10953073" y="752711"/>
                  <a:pt x="10933200" y="752711"/>
                </a:cubicBezTo>
                <a:lnTo>
                  <a:pt x="36000" y="752711"/>
                </a:lnTo>
                <a:cubicBezTo>
                  <a:pt x="16128" y="752711"/>
                  <a:pt x="0" y="736583"/>
                  <a:pt x="0" y="716711"/>
                </a:cubicBezTo>
                <a:lnTo>
                  <a:pt x="0" y="36000"/>
                </a:lnTo>
                <a:cubicBezTo>
                  <a:pt x="0" y="16128"/>
                  <a:pt x="16128" y="0"/>
                  <a:pt x="36000" y="0"/>
                </a:cubicBezTo>
              </a:path>
            </a:pathLst>
          </a:custGeom>
          <a:solidFill>
            <a:schemeClr val="bg1"/>
          </a:solidFill>
          <a:ln>
            <a:solidFill>
              <a:schemeClr val="accent4">
                <a:lumMod val="40000"/>
                <a:lumOff val="60000"/>
              </a:schemeClr>
            </a:solidFill>
          </a:ln>
          <a:effectLst>
            <a:outerShdw blurRad="203200" dist="76200" dir="2160000" algn="tr" rotWithShape="0">
              <a:schemeClr val="accent4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9604" name="矩形: 圆角 34"/>
          <p:cNvSpPr/>
          <p:nvPr>
            <p:custDataLst>
              <p:tags r:id="rId8"/>
            </p:custDataLst>
          </p:nvPr>
        </p:nvSpPr>
        <p:spPr>
          <a:xfrm>
            <a:off x="636113" y="2291823"/>
            <a:ext cx="1957275" cy="755772"/>
          </a:xfrm>
          <a:prstGeom prst="roundRect">
            <a:avLst>
              <a:gd name="adj" fmla="val 8570"/>
            </a:avLst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57000">
                <a:schemeClr val="accent4"/>
              </a:gs>
              <a:gs pos="100000">
                <a:schemeClr val="accent4"/>
              </a:gs>
            </a:gsLst>
            <a:lin ang="2700000" scaled="1"/>
          </a:gradFill>
          <a:ln>
            <a:noFill/>
          </a:ln>
          <a:effectLst>
            <a:outerShdw blurRad="203200" dist="76200" dir="2160000" algn="tr" rotWithShape="0">
              <a:schemeClr val="accent4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</a:endParaRPr>
          </a:p>
        </p:txBody>
      </p:sp>
      <p:sp>
        <p:nvSpPr>
          <p:cNvPr id="1049606" name="矩形: 圆角 35"/>
          <p:cNvSpPr/>
          <p:nvPr>
            <p:custDataLst>
              <p:tags r:id="rId9"/>
            </p:custDataLst>
          </p:nvPr>
        </p:nvSpPr>
        <p:spPr>
          <a:xfrm>
            <a:off x="636113" y="1490400"/>
            <a:ext cx="1957275" cy="755772"/>
          </a:xfrm>
          <a:prstGeom prst="roundRect">
            <a:avLst>
              <a:gd name="adj" fmla="val 8570"/>
            </a:avLst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57000">
                <a:schemeClr val="accent1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  <a:effectLst>
            <a:outerShdw blurRad="203200" dist="76200" dir="2160000" algn="tr" rotWithShape="0">
              <a:schemeClr val="accent1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9608" name="矩形: 圆角 36"/>
          <p:cNvSpPr/>
          <p:nvPr>
            <p:custDataLst>
              <p:tags r:id="rId10"/>
            </p:custDataLst>
          </p:nvPr>
        </p:nvSpPr>
        <p:spPr>
          <a:xfrm>
            <a:off x="636113" y="3893404"/>
            <a:ext cx="1957275" cy="755772"/>
          </a:xfrm>
          <a:prstGeom prst="roundRect">
            <a:avLst>
              <a:gd name="adj" fmla="val 8570"/>
            </a:avLst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57000">
                <a:schemeClr val="accent4"/>
              </a:gs>
              <a:gs pos="100000">
                <a:schemeClr val="accent4"/>
              </a:gs>
            </a:gsLst>
            <a:lin ang="2700000" scaled="1"/>
          </a:gradFill>
          <a:ln>
            <a:noFill/>
          </a:ln>
          <a:effectLst>
            <a:outerShdw blurRad="203200" dist="76200" dir="2160000" algn="tr" rotWithShape="0">
              <a:schemeClr val="accent4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</a:endParaRPr>
          </a:p>
        </p:txBody>
      </p:sp>
      <p:sp>
        <p:nvSpPr>
          <p:cNvPr id="1049610" name="矩形: 圆角 37"/>
          <p:cNvSpPr/>
          <p:nvPr>
            <p:custDataLst>
              <p:tags r:id="rId11"/>
            </p:custDataLst>
          </p:nvPr>
        </p:nvSpPr>
        <p:spPr>
          <a:xfrm>
            <a:off x="636113" y="3092613"/>
            <a:ext cx="1957275" cy="755772"/>
          </a:xfrm>
          <a:prstGeom prst="roundRect">
            <a:avLst>
              <a:gd name="adj" fmla="val 8570"/>
            </a:avLst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57000">
                <a:schemeClr val="accent1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  <a:effectLst>
            <a:outerShdw blurRad="203200" dist="76200" dir="2160000" algn="tr" rotWithShape="0">
              <a:schemeClr val="accent1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9612" name="矩形: 圆角 38"/>
          <p:cNvSpPr/>
          <p:nvPr>
            <p:custDataLst>
              <p:tags r:id="rId12"/>
            </p:custDataLst>
          </p:nvPr>
        </p:nvSpPr>
        <p:spPr>
          <a:xfrm>
            <a:off x="636113" y="5494352"/>
            <a:ext cx="1957275" cy="755772"/>
          </a:xfrm>
          <a:prstGeom prst="roundRect">
            <a:avLst>
              <a:gd name="adj" fmla="val 8570"/>
            </a:avLst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57000">
                <a:schemeClr val="accent4"/>
              </a:gs>
              <a:gs pos="100000">
                <a:schemeClr val="accent4"/>
              </a:gs>
            </a:gsLst>
            <a:lin ang="2700000" scaled="1"/>
          </a:gradFill>
          <a:ln>
            <a:noFill/>
          </a:ln>
          <a:effectLst>
            <a:outerShdw blurRad="203200" dist="76200" dir="2160000" algn="tr" rotWithShape="0">
              <a:schemeClr val="accent4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</a:endParaRPr>
          </a:p>
        </p:txBody>
      </p:sp>
      <p:sp>
        <p:nvSpPr>
          <p:cNvPr id="1049614" name="矩形: 圆角 39"/>
          <p:cNvSpPr/>
          <p:nvPr>
            <p:custDataLst>
              <p:tags r:id="rId13"/>
            </p:custDataLst>
          </p:nvPr>
        </p:nvSpPr>
        <p:spPr>
          <a:xfrm>
            <a:off x="636113" y="4694194"/>
            <a:ext cx="1957275" cy="755772"/>
          </a:xfrm>
          <a:prstGeom prst="roundRect">
            <a:avLst>
              <a:gd name="adj" fmla="val 8570"/>
            </a:avLst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57000">
                <a:schemeClr val="accent1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  <a:effectLst>
            <a:outerShdw blurRad="203200" dist="76200" dir="2160000" algn="tr" rotWithShape="0">
              <a:schemeClr val="accent1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9616" name="正文"/>
          <p:cNvSpPr txBox="1"/>
          <p:nvPr>
            <p:custDataLst>
              <p:tags r:id="rId14"/>
            </p:custDataLst>
          </p:nvPr>
        </p:nvSpPr>
        <p:spPr>
          <a:xfrm>
            <a:off x="2810139" y="1497358"/>
            <a:ext cx="8598039" cy="741733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选择合适的案例：选择具有代表性的体育教育案例，如篮球、足球等。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618" name="标题"/>
          <p:cNvSpPr txBox="1"/>
          <p:nvPr>
            <p:custDataLst>
              <p:tags r:id="rId15"/>
            </p:custDataLst>
          </p:nvPr>
        </p:nvSpPr>
        <p:spPr>
          <a:xfrm>
            <a:off x="739217" y="1497358"/>
            <a:ext cx="1751776" cy="741732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620" name="正文"/>
          <p:cNvSpPr txBox="1"/>
          <p:nvPr>
            <p:custDataLst>
              <p:tags r:id="rId16"/>
            </p:custDataLst>
          </p:nvPr>
        </p:nvSpPr>
        <p:spPr>
          <a:xfrm>
            <a:off x="2810139" y="2298781"/>
            <a:ext cx="8598039" cy="741733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分析案例背景：了解案例发生的背景，如社会环境、教育政策等。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622" name="标题"/>
          <p:cNvSpPr txBox="1"/>
          <p:nvPr>
            <p:custDataLst>
              <p:tags r:id="rId17"/>
            </p:custDataLst>
          </p:nvPr>
        </p:nvSpPr>
        <p:spPr>
          <a:xfrm>
            <a:off x="739217" y="2298781"/>
            <a:ext cx="1751776" cy="741732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624" name="正文"/>
          <p:cNvSpPr txBox="1"/>
          <p:nvPr>
            <p:custDataLst>
              <p:tags r:id="rId18"/>
            </p:custDataLst>
          </p:nvPr>
        </p:nvSpPr>
        <p:spPr>
          <a:xfrm>
            <a:off x="2810139" y="3099571"/>
            <a:ext cx="8598039" cy="741733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收集案例数据：收集与案例相关的数据，如学生成绩、教师评价等。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626" name="标题"/>
          <p:cNvSpPr txBox="1"/>
          <p:nvPr>
            <p:custDataLst>
              <p:tags r:id="rId19"/>
            </p:custDataLst>
          </p:nvPr>
        </p:nvSpPr>
        <p:spPr>
          <a:xfrm>
            <a:off x="739217" y="3099571"/>
            <a:ext cx="1751776" cy="741732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628" name="正文"/>
          <p:cNvSpPr txBox="1"/>
          <p:nvPr>
            <p:custDataLst>
              <p:tags r:id="rId20"/>
            </p:custDataLst>
          </p:nvPr>
        </p:nvSpPr>
        <p:spPr>
          <a:xfrm>
            <a:off x="2810139" y="3900994"/>
            <a:ext cx="8598039" cy="741733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制定分析框架：根据案例背景和数据，制定分析框架，如学生表现、教师教学等。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630" name="标题"/>
          <p:cNvSpPr txBox="1"/>
          <p:nvPr>
            <p:custDataLst>
              <p:tags r:id="rId21"/>
            </p:custDataLst>
          </p:nvPr>
        </p:nvSpPr>
        <p:spPr>
          <a:xfrm>
            <a:off x="739217" y="3900994"/>
            <a:ext cx="1751776" cy="741732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632" name="正文"/>
          <p:cNvSpPr txBox="1"/>
          <p:nvPr>
            <p:custDataLst>
              <p:tags r:id="rId22"/>
            </p:custDataLst>
          </p:nvPr>
        </p:nvSpPr>
        <p:spPr>
          <a:xfrm>
            <a:off x="2810139" y="4701152"/>
            <a:ext cx="8598039" cy="741733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分析案例结果：根据分析框架，分析案例结果，如学生批判性思维的提升等。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634" name="标题"/>
          <p:cNvSpPr txBox="1"/>
          <p:nvPr>
            <p:custDataLst>
              <p:tags r:id="rId23"/>
            </p:custDataLst>
          </p:nvPr>
        </p:nvSpPr>
        <p:spPr>
          <a:xfrm>
            <a:off x="739217" y="4701152"/>
            <a:ext cx="1751776" cy="741732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636" name="正文"/>
          <p:cNvSpPr txBox="1"/>
          <p:nvPr>
            <p:custDataLst>
              <p:tags r:id="rId24"/>
            </p:custDataLst>
          </p:nvPr>
        </p:nvSpPr>
        <p:spPr>
          <a:xfrm>
            <a:off x="2810139" y="5501310"/>
            <a:ext cx="8598039" cy="741733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总结案例启示：总结案例分析的启示，如体育教育对学生批判性思维的影响等。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638" name="标题"/>
          <p:cNvSpPr txBox="1"/>
          <p:nvPr>
            <p:custDataLst>
              <p:tags r:id="rId25"/>
            </p:custDataLst>
          </p:nvPr>
        </p:nvSpPr>
        <p:spPr>
          <a:xfrm>
            <a:off x="739217" y="5501310"/>
            <a:ext cx="1751776" cy="741732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https://d.book118.com/808054060110006031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3"/>
  <p:tag name="KSO_WM_UNIT_INDEX" val="3"/>
  <p:tag name="KSO_WM_UNIT_LAYERLEVEL" val="1"/>
  <p:tag name="KSO_WM_UNIT_TEXT_FILL_FORE_SCHEMECOLOR_INDEX" val="14"/>
  <p:tag name="KSO_WM_UNIT_TEXT_FILL_FORE_SCHEMECOLOR_INDEX_BRIGHTNESS" val="0"/>
  <p:tag name="KSO_WM_UNIT_TEXT_FILL_TYPE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 O N T E N T 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3*i*3"/>
  <p:tag name="KSO_WM_UNIT_INDEX" val="3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3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3"/>
  <p:tag name="KSO_WM_UNIT_INDEX" val="3"/>
  <p:tag name="KSO_WM_UNIT_LAYERLEVEL" val="1"/>
  <p:tag name="KSO_WM_UNIT_TEXT_FILL_FORE_SCHEMECOLOR_INDEX" val="14"/>
  <p:tag name="KSO_WM_UNIT_TEXT_FILL_FORE_SCHEMECOLOR_INDEX_BRIGHTNESS" val="0"/>
  <p:tag name="KSO_WM_UNIT_TEXT_FILL_TYPE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6"/>
  <p:tag name="KSO_WM_UNIT_INDEX" val="6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 您的观看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52.5&quot;,&quot;top&quot;:&quot;72.25&quot;,&quot;width&quot;:&quot;514.2&quot;,&quot;height&quot;:&quot;263.3&quot;}"/>
  <p:tag name="KSO_WM_SLIDE_ID" val="custom2023030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  <p:tag name="KSO_WM_TEMPLATE_THUMBS_INDEX" val="1、9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 O N T E N T 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1_2"/>
  <p:tag name="KSO_WM_UNIT_INDEX" val="1_1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2_2"/>
  <p:tag name="KSO_WM_UNIT_INDEX" val="1_2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3_2"/>
  <p:tag name="KSO_WM_UNIT_INDEX" val="1_3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4_1"/>
  <p:tag name="KSO_WM_UNIT_INDEX" val="1_4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4_2"/>
  <p:tag name="KSO_WM_UNIT_INDEX" val="1_4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5_1"/>
  <p:tag name="KSO_WM_UNIT_INDEX" val="1_5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5_2"/>
  <p:tag name="KSO_WM_UNIT_INDEX" val="1_5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6_1"/>
  <p:tag name="KSO_WM_UNIT_INDEX" val="1_6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6_2"/>
  <p:tag name="KSO_WM_UNIT_INDEX" val="1_6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00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33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4_1"/>
  <p:tag name="KSO_WM_UNIT_INDEX" val="1_4_1"/>
  <p:tag name="KSO_WM_UNIT_LAYERLEVEL" val="1_1_1"/>
  <p:tag name="KSO_WM_UNIT_LINE_FORE_SCHEMECOLOR_INDEX" val="7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4_2"/>
  <p:tag name="KSO_WM_UNIT_INDEX" val="1_4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5_1"/>
  <p:tag name="KSO_WM_UNIT_INDEX" val="1_5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5_2"/>
  <p:tag name="KSO_WM_UNIT_INDEX" val="1_5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1_1"/>
  <p:tag name="KSO_WM_UNIT_INDEX" val="1_1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1_2"/>
  <p:tag name="KSO_WM_UNIT_INDEX" val="1_1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2_1"/>
  <p:tag name="KSO_WM_UNIT_INDEX" val="1_2_1"/>
  <p:tag name="KSO_WM_UNIT_LAYERLEVEL" val="1_1_1"/>
  <p:tag name="KSO_WM_UNIT_LINE_FORE_SCHEMECOLOR_INDEX" val="7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2_2"/>
  <p:tag name="KSO_WM_UNIT_INDEX" val="1_2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3_1"/>
  <p:tag name="KSO_WM_UNIT_INDEX" val="1_3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3_2"/>
  <p:tag name="KSO_WM_UNIT_INDEX" val="1_3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86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1_3"/>
  <p:tag name="KSO_WM_UNIT_INDEX" val="1_1_3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1"/>
  <p:tag name="KSO_WM_UNIT_INDEX" val="1_1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2"/>
  <p:tag name="KSO_WM_UNIT_INDEX" val="1_1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1_1"/>
  <p:tag name="KSO_WM_UNIT_INDEX" val="1_1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2_3"/>
  <p:tag name="KSO_WM_UNIT_INDEX" val="1_2_3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1"/>
  <p:tag name="KSO_WM_UNIT_INDEX" val="1_2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2"/>
  <p:tag name="KSO_WM_UNIT_INDEX" val="1_2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2_1"/>
  <p:tag name="KSO_WM_UNIT_INDEX" val="1_2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3_3"/>
  <p:tag name="KSO_WM_UNIT_INDEX" val="1_3_3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1"/>
  <p:tag name="KSO_WM_UNIT_INDEX" val="1_3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2"/>
  <p:tag name="KSO_WM_UNIT_INDEX" val="1_3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3_1"/>
  <p:tag name="KSO_WM_UNIT_INDEX" val="1_3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4_3"/>
  <p:tag name="KSO_WM_UNIT_INDEX" val="1_4_3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1"/>
  <p:tag name="KSO_WM_UNIT_INDEX" val="1_4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2"/>
  <p:tag name="KSO_WM_UNIT_INDEX" val="1_4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4_1"/>
  <p:tag name="KSO_WM_UNIT_INDEX" val="1_4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1_2"/>
  <p:tag name="KSO_WM_UNIT_INDEX" val="1_1_2"/>
  <p:tag name="KSO_WM_UNIT_LAYERLEVEL" val="1_1_1"/>
  <p:tag name="KSO_WM_UNIT_LINE_FORE_SCHEMECOLOR_INDEX" val="5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1_3"/>
  <p:tag name="KSO_WM_UNIT_INDEX" val="1_1_3"/>
  <p:tag name="KSO_WM_UNIT_LAYERLEVEL" val="1_1_1"/>
  <p:tag name="KSO_WM_UNIT_LINE_FORE_SCHEMECOLOR_INDEX" val="5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1_1"/>
  <p:tag name="KSO_WM_UNIT_INDEX" val="1_1_1"/>
  <p:tag name="KSO_WM_UNIT_LAYERLEVEL" val="1_1_1"/>
  <p:tag name="KSO_WM_UNIT_SUBTYPE" val="d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bfbfbf&quot;,&quot;transparency&quot;:0},&quot;type&quot;:1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2"/>
  <p:tag name="KSO_WM_UNIT_INDEX" val="1_2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2,&quot;rgb&quot;:&quot;#bfbfb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3"/>
  <p:tag name="KSO_WM_UNIT_INDEX" val="1_2_3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a6a6a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1"/>
  <p:tag name="KSO_WM_UNIT_INDEX" val="1_2_1"/>
  <p:tag name="KSO_WM_UNIT_LAYERLEVEL" val="1_1_1"/>
  <p:tag name="KSO_WM_UNIT_SUBTYPE" val="d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3_2"/>
  <p:tag name="KSO_WM_UNIT_INDEX" val="1_3_2"/>
  <p:tag name="KSO_WM_UNIT_LAYERLEVEL" val="1_1_1"/>
  <p:tag name="KSO_WM_UNIT_LINE_FORE_SCHEMECOLOR_INDEX" val="5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3_3"/>
  <p:tag name="KSO_WM_UNIT_INDEX" val="1_3_3"/>
  <p:tag name="KSO_WM_UNIT_LAYERLEVEL" val="1_1_1"/>
  <p:tag name="KSO_WM_UNIT_LINE_FORE_SCHEMECOLOR_INDEX" val="5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3_1"/>
  <p:tag name="KSO_WM_UNIT_INDEX" val="1_3_1"/>
  <p:tag name="KSO_WM_UNIT_LAYERLEVEL" val="1_1_1"/>
  <p:tag name="KSO_WM_UNIT_SUBTYPE" val="d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bfbfbf&quot;,&quot;transparency&quot;:0},&quot;type&quot;:1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2"/>
  <p:tag name="KSO_WM_UNIT_INDEX" val="1_4_2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2,&quot;rgb&quot;:&quot;#bfbfb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3"/>
  <p:tag name="KSO_WM_UNIT_INDEX" val="1_4_3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a6a6a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1"/>
  <p:tag name="KSO_WM_UNIT_INDEX" val="1_4_1"/>
  <p:tag name="KSO_WM_UNIT_LAYERLEVEL" val="1_1_1"/>
  <p:tag name="KSO_WM_UNIT_SUBTYPE" val="d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254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6000000238418579,&quot;colorType&quot;:1,&quot;foreColorIndex&quot;:5,&quot;transparency&quot;:0},&quot;type&quot;:1},&quot;shadow&quot;:{&quot;brightness&quot;:0,&quot;colorType&quot;:1,&quot;foreColorIndex&quot;:5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39_5*l_h_i*1_1_1"/>
  <p:tag name="KSO_WM_UNIT_INDEX" val="1_1_1"/>
  <p:tag name="KSO_WM_UNIT_LAYERLEVEL" val="1_1_1"/>
  <p:tag name="KSO_WM_UNIT_LINE_FORE_SCHEMECOLOR_INDEX" val="5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6000000238418579,&quot;colorType&quot;:1,&quot;foreColorIndex&quot;:8,&quot;transparency&quot;:0},&quot;type&quot;:1},&quot;shadow&quot;:{&quot;brightness&quot;:0,&quot;colorType&quot;:1,&quot;foreColorIndex&quot;:8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39_5*l_h_i*1_2_1"/>
  <p:tag name="KSO_WM_UNIT_INDEX" val="1_2_1"/>
  <p:tag name="KSO_WM_UNIT_LAYERLEVEL" val="1_1_1"/>
  <p:tag name="KSO_WM_UNIT_LINE_FORE_SCHEMECOLOR_INDEX" val="8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6000000238418579,&quot;colorType&quot;:1,&quot;foreColorIndex&quot;:5,&quot;transparency&quot;:0},&quot;type&quot;:1},&quot;shadow&quot;:{&quot;brightness&quot;:0,&quot;colorType&quot;:1,&quot;foreColorIndex&quot;:5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39_5*l_h_i*1_3_1"/>
  <p:tag name="KSO_WM_UNIT_INDEX" val="1_3_1"/>
  <p:tag name="KSO_WM_UNIT_LAYERLEVEL" val="1_1_1"/>
  <p:tag name="KSO_WM_UNIT_LINE_FORE_SCHEMECOLOR_INDEX" val="5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6000000238418579,&quot;colorType&quot;:1,&quot;foreColorIndex&quot;:8,&quot;transparency&quot;:0},&quot;type&quot;:1},&quot;shadow&quot;:{&quot;brightness&quot;:0,&quot;colorType&quot;:1,&quot;foreColorIndex&quot;:8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39_5*l_h_i*1_4_1"/>
  <p:tag name="KSO_WM_UNIT_INDEX" val="1_4_1"/>
  <p:tag name="KSO_WM_UNIT_LAYERLEVEL" val="1_1_1"/>
  <p:tag name="KSO_WM_UNIT_LINE_FORE_SCHEMECOLOR_INDEX" val="8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6000000238418579,&quot;colorType&quot;:1,&quot;foreColorIndex&quot;:5,&quot;transparency&quot;:0},&quot;type&quot;:1},&quot;shadow&quot;:{&quot;brightness&quot;:0,&quot;colorType&quot;:1,&quot;foreColorIndex&quot;:5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39_5*l_h_i*1_5_1"/>
  <p:tag name="KSO_WM_UNIT_INDEX" val="1_5_1"/>
  <p:tag name="KSO_WM_UNIT_LAYERLEVEL" val="1_1_1"/>
  <p:tag name="KSO_WM_UNIT_LINE_FORE_SCHEMECOLOR_INDEX" val="5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6000000238418579,&quot;colorType&quot;:1,&quot;foreColorIndex&quot;:8,&quot;transparency&quot;:0},&quot;type&quot;:1},&quot;shadow&quot;:{&quot;brightness&quot;:0,&quot;colorType&quot;:1,&quot;foreColorIndex&quot;:8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39_5*l_h_i*1_6_1"/>
  <p:tag name="KSO_WM_UNIT_INDEX" val="1_6_1"/>
  <p:tag name="KSO_WM_UNIT_LAYERLEVEL" val="1_1_1"/>
  <p:tag name="KSO_WM_UNIT_LINE_FORE_SCHEMECOLOR_INDEX" val="8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1,&quot;transparency&quot;:0},{&quot;brightness&quot;:0,&quot;colorType&quot;:1,&quot;foreColorIndex&quot;:8,&quot;pos&quot;:0.5699999928474426,&quot;transparency&quot;:0},{&quot;brightness&quot;:0.4000000059604645,&quot;colorType&quot;:1,&quot;foreColorIndex&quot;:8,&quot;pos&quot;:0,&quot;transparency&quot;:0}],&quot;type&quot;:3},&quot;glow&quot;:{&quot;colorType&quot;:0},&quot;line&quot;:{&quot;type&quot;:0},&quot;shadow&quot;:{&quot;brightness&quot;:0,&quot;colorType&quot;:1,&quot;foreColorIndex&quot;:8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39_5*l_h_i*1_2_2"/>
  <p:tag name="KSO_WM_UNIT_INDEX" val="1_2_2"/>
  <p:tag name="KSO_WM_UNIT_LAYERLEVEL" val="1_1_1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,&quot;colorType&quot;:1,&quot;foreColorIndex&quot;:5,&quot;pos&quot;:0.5699999928474426,&quot;transparency&quot;:0},{&quot;brightness&quot;:0.4000000059604645,&quot;colorType&quot;:1,&quot;foreColorIndex&quot;:5,&quot;pos&quot;:0,&quot;transparency&quot;:0}],&quot;type&quot;:3},&quot;glow&quot;:{&quot;colorType&quot;:0},&quot;line&quot;:{&quot;type&quot;:0},&quot;shadow&quot;:{&quot;brightness&quot;:0,&quot;colorType&quot;:1,&quot;foreColorIndex&quot;:5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39_5*l_h_i*1_1_2"/>
  <p:tag name="KSO_WM_UNIT_INDEX" val="1_1_2"/>
  <p:tag name="KSO_WM_UNIT_LAYERLEVEL" val="1_1_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1,&quot;transparency&quot;:0},{&quot;brightness&quot;:0,&quot;colorType&quot;:1,&quot;foreColorIndex&quot;:8,&quot;pos&quot;:0.5699999928474426,&quot;transparency&quot;:0},{&quot;brightness&quot;:0.4000000059604645,&quot;colorType&quot;:1,&quot;foreColorIndex&quot;:8,&quot;pos&quot;:0,&quot;transparency&quot;:0}],&quot;type&quot;:3},&quot;glow&quot;:{&quot;colorType&quot;:0},&quot;line&quot;:{&quot;type&quot;:0},&quot;shadow&quot;:{&quot;brightness&quot;:0,&quot;colorType&quot;:1,&quot;foreColorIndex&quot;:8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39_5*l_h_i*1_4_2"/>
  <p:tag name="KSO_WM_UNIT_INDEX" val="1_4_2"/>
  <p:tag name="KSO_WM_UNIT_LAYERLEVEL" val="1_1_1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,&quot;colorType&quot;:1,&quot;foreColorIndex&quot;:5,&quot;pos&quot;:0.5699999928474426,&quot;transparency&quot;:0},{&quot;brightness&quot;:0.4000000059604645,&quot;colorType&quot;:1,&quot;foreColorIndex&quot;:5,&quot;pos&quot;:0,&quot;transparency&quot;:0}],&quot;type&quot;:3},&quot;glow&quot;:{&quot;colorType&quot;:0},&quot;line&quot;:{&quot;type&quot;:0},&quot;shadow&quot;:{&quot;brightness&quot;:0,&quot;colorType&quot;:1,&quot;foreColorIndex&quot;:5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39_5*l_h_i*1_3_2"/>
  <p:tag name="KSO_WM_UNIT_INDEX" val="1_3_2"/>
  <p:tag name="KSO_WM_UNIT_LAYERLEVEL" val="1_1_1"/>
  <p:tag name="KSO_WM_UNIT_TYPE" val="l_h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1,&quot;transparency&quot;:0},{&quot;brightness&quot;:0,&quot;colorType&quot;:1,&quot;foreColorIndex&quot;:8,&quot;pos&quot;:0.5699999928474426,&quot;transparency&quot;:0},{&quot;brightness&quot;:0.4000000059604645,&quot;colorType&quot;:1,&quot;foreColorIndex&quot;:8,&quot;pos&quot;:0,&quot;transparency&quot;:0}],&quot;type&quot;:3},&quot;glow&quot;:{&quot;colorType&quot;:0},&quot;line&quot;:{&quot;type&quot;:0},&quot;shadow&quot;:{&quot;brightness&quot;:0,&quot;colorType&quot;:1,&quot;foreColorIndex&quot;:8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39_5*l_h_i*1_6_2"/>
  <p:tag name="KSO_WM_UNIT_INDEX" val="1_6_2"/>
  <p:tag name="KSO_WM_UNIT_LAYERLEVEL" val="1_1_1"/>
  <p:tag name="KSO_WM_UNIT_TYPE" val="l_h_i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,&quot;colorType&quot;:1,&quot;foreColorIndex&quot;:5,&quot;pos&quot;:0.5699999928474426,&quot;transparency&quot;:0},{&quot;brightness&quot;:0.4000000059604645,&quot;colorType&quot;:1,&quot;foreColorIndex&quot;:5,&quot;pos&quot;:0,&quot;transparency&quot;:0}],&quot;type&quot;:3},&quot;glow&quot;:{&quot;colorType&quot;:0},&quot;line&quot;:{&quot;type&quot;:0},&quot;shadow&quot;:{&quot;brightness&quot;:0,&quot;colorType&quot;:1,&quot;foreColorIndex&quot;:5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39_5*l_h_i*1_5_2"/>
  <p:tag name="KSO_WM_UNIT_INDEX" val="1_5_2"/>
  <p:tag name="KSO_WM_UNIT_LAYERLEVEL" val="1_1_1"/>
  <p:tag name="KSO_WM_UNIT_TYPE" val="l_h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5*l_h_f*1_1_1"/>
  <p:tag name="KSO_WM_UNIT_INDEX" val="1_1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5*l_h_f*1_2_1"/>
  <p:tag name="KSO_WM_UNIT_INDEX" val="1_2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5*l_h_f*1_3_1"/>
  <p:tag name="KSO_WM_UNIT_INDEX" val="1_3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5*l_h_f*1_4_1"/>
  <p:tag name="KSO_WM_UNIT_INDEX" val="1_4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5*l_h_f*1_5_1"/>
  <p:tag name="KSO_WM_UNIT_INDEX" val="1_5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5*l_h_f*1_6_1"/>
  <p:tag name="KSO_WM_UNIT_INDEX" val="1_6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5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9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8">
      <a:dk1>
        <a:srgbClr val="000000"/>
      </a:dk1>
      <a:lt1>
        <a:srgbClr val="FFFFFF"/>
      </a:lt1>
      <a:dk2>
        <a:srgbClr val="2A5043"/>
      </a:dk2>
      <a:lt2>
        <a:srgbClr val="F2F8F6"/>
      </a:lt2>
      <a:accent1>
        <a:srgbClr val="549A54"/>
      </a:accent1>
      <a:accent2>
        <a:srgbClr val="4E9574"/>
      </a:accent2>
      <a:accent3>
        <a:srgbClr val="499094"/>
      </a:accent3>
      <a:accent4>
        <a:srgbClr val="66958F"/>
      </a:accent4>
      <a:accent5>
        <a:srgbClr val="A7A666"/>
      </a:accent5>
      <a:accent6>
        <a:srgbClr val="E7B63D"/>
      </a:accent6>
      <a:hlink>
        <a:srgbClr val="FFC000"/>
      </a:hlink>
      <a:folHlink>
        <a:srgbClr val="0EE29F"/>
      </a:folHlink>
    </a:clrScheme>
    <a:fontScheme name="自定义 30">
      <a:majorFont>
        <a:latin typeface="站酷文艺体"/>
        <a:ea typeface="站酷文艺体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rgbClr val="A1D6E7"/>
        </a:solidFill>
        <a:ln>
          <a:noFill/>
        </a:ln>
      </a:spPr>
      <a:bodyPr anchor="ctr" rtlCol="0"/>
      <a:lstStyle>
        <a:defPPr algn="ctr">
          <a:defRPr dirty="0">
            <a:solidFill>
              <a:schemeClr val="bg1"/>
            </a:solidFill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4">
      <vt:lpstr>Arial</vt:lpstr>
      <vt:lpstr>Calibri</vt:lpstr>
      <vt:lpstr>站酷文艺体</vt:lpstr>
      <vt:lpstr>MiSans Normal</vt:lpstr>
      <vt:lpstr>Wingdings</vt:lpstr>
      <vt:lpstr>Calibri Light</vt:lpstr>
      <vt:lpstr>宋体</vt:lpstr>
      <vt:lpstr>微软雅黑</vt:lpstr>
      <vt:lpstr>Office Theme</vt:lpstr>
      <vt:lpstr>通过体育教育培养学生的批判性思维</vt:lpstr>
      <vt:lpstr>目录</vt:lpstr>
      <vt:lpstr>体育教育在培养批判性思维中的重要性</vt:lpstr>
      <vt:lpstr>体育教育能够提供实践经验</vt:lpstr>
      <vt:lpstr>体育教育能够促进多维度思考</vt:lpstr>
      <vt:lpstr>体育教育能够培养解决问题的能力</vt:lpstr>
      <vt:lpstr>如何通过体育教育培养学生的批判性思维</vt:lpstr>
      <vt:lpstr>引导学生进行反思和评价</vt:lpstr>
      <vt:lpstr>鼓励学生对规则和惯例进行质疑</vt:lpstr>
      <vt:lpstr>培养学生的观察力和判断力</vt:lpstr>
      <vt:lpstr>强调团队精神和协作能力</vt:lpstr>
      <vt:lpstr>实际案例分析</vt:lpstr>
      <vt:lpstr>成功案例介绍</vt:lpstr>
      <vt:lpstr>案例分析方法和过程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2024-09-08T16:49:52.374</cp:lastPrinted>
  <dcterms:created xsi:type="dcterms:W3CDTF">2024-09-08T08:49:52Z</dcterms:created>
  <dcterms:modified xsi:type="dcterms:W3CDTF">2024-09-08T08:49:55Z</dcterms:modified>
</cp:coreProperties>
</file>