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B40AA-7857-44C3-ABF4-123C227F9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4FE88-C1D8-4E96-A04C-0DE4B7B53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8DC63-366D-4BA9-9442-35BB84BFE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29B2F-06D7-4BF5-B8D7-AC32CCCF1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75BBA-3C3C-4858-9A60-030C2C5A9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F4035-4BC9-40D1-A429-9945346C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29BB4-6254-4051-8A66-DFCBA117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2F8CD-91AE-4F57-8079-86F31C021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04712-8831-4BCB-987B-38F27E3A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EDE4E-F23A-4D24-BE3A-65E85344B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581EA-3993-4EA1-9A31-C1EDD7F0E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57052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BEC复习经验分享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备考资料准备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学习策略分享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考试技巧点拨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备考心得体会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备考建议与展望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备考资料准备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《BEC中级官方教材》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涵盖了考试的所有题型和考点，提供丰富的例题和练习，是备考BEC中级的首选教材。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《BEC高级官方教材》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针对高级考试，提供更深入的题型解析和练习，帮助考生更好地应对高级考试。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官方教材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包含多套模拟试题，帮助考生熟悉考试形式和题型，提高解题速度和应试能力。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《BEC中级模拟试题集》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与中级类似，针对高级考试提供更多的模拟试题，帮助考生更好地备考。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《BEC高级模拟试题集》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模拟试题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844" r="26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《BEC中级词汇手册》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收录了考试中常见的商务英语词汇和短语，帮助考生更好地理解和运用语言。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《BEC高级词汇手册》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收录了更多的高级词汇和短语，帮助考生更好地应对高级考试的挑战。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词汇手册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学习策略分享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听力材料选择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寻找真实、原汁原味的听力材料，如商务英语新闻、商务谈判等，有助于熟悉和掌握商务英语的表达方式。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精听与泛听结合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精听部分需要听懂每个细节，锻炼对英语语音、语调的敏锐度；泛听则是以获取大意为主，培养对英语语言整体的感知能力。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跟读与模仿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通过跟读和模仿听力材料中的发音和语调，可以纠正自己的发音问题，提高听力水平。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听力训练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扩大词汇量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记忆高频词汇和短语，掌握其含义和用法，有助于提高阅读理解的能力。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阅读不同类型文章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阅读不同类型的文章，如说明文、议论文、新闻报道等，可以锻炼在不同语境下理解文章的能力。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注重细节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阅读时要注意文章中的细节和重点，特别是那些与主题相关的细节，可能会对理解文章起到重要作用。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写作范本学习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学习优秀的写作范本，分析其写作风格、语法、词汇运用等方面的优点，对自己的写作有所帮助。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勤于练习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多进行写作练习，可以将所学的知识付诸实践，提高自己的写作能力。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写作模板练习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熟悉各种类型的商务英语写作模板，如商务邮件、报告、合同等，可以帮助快速掌握商务英语的写作技巧。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写作练习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口语练习搭档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寻找口语练习搭档，进行对话练习，可以互相纠正错误、提高口语水平。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注重语法与发音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正确的语法和发音是口语表达的基础，需要注重练习和纠正错误。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模拟场景练习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模拟商务场景进行口语练习，如商务谈判、会议发言等，有助于提高口语表达能力和应对不同场合的表达能力。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口语表达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考试技巧点拨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https://d.book118.com/808057052135006027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2024-09-05T23:53:07.439</cp:lastPrinted>
  <dcterms:created xsi:type="dcterms:W3CDTF">2024-09-05T15:53:07Z</dcterms:created>
  <dcterms:modified xsi:type="dcterms:W3CDTF">2024-09-05T15:53:09Z</dcterms:modified>
</cp:coreProperties>
</file>