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2C3DA-A8FB-4E41-98AE-314755BB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0E662-08EA-42EA-9A47-26CB3D6B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ACE70-4F26-4612-BA5A-45E509DD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DD105-6046-4A13-B829-5C78D734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B12DF-F990-452A-9340-F8550D03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2567C-AE37-41F8-8480-6B81EE31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8A416-79FE-482A-A5D4-CD9D7395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4B12F-29EB-4F4A-A4CD-3EA56A83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2A3E6-2FBF-48EF-8DF8-A2C89655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A96E2-7139-4645-8A49-45C6C7FAA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F5A1F-7CAB-480E-8044-4CB6F21D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710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培训课件的有效性与车间技术提升效果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培训课件有效性分析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培训课件对车间技术提升的影响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随着市场的不断变化，客户对产品的需求也在不断变化。通过培训课件的更新和优化，使车间技术人员能够及时适应市场需求的变化。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提升车间技术水平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通过培训课件的传授，使车间技术人员能够掌握先进的技术和操作方法，提高生产效率和产品质量。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培训课件的有效性与车间技术提升效果密切相关。通过不断提高课件质量和教学水平，可以为企业培养更多的高素质技术人才，推动企业持续发展。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853" r="238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255" r="1125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75" b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简要介绍培训课件的主题、目标、结构以及所涵盖的知识点和技能。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分析当前车间技术水平的现状，包括技术人员的能力、设备状况、生产流程等方面，为后续的培训课件设计提供参考。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车间技术现状评估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详细阐述培训课件的实施计划，包括教学时间安排、教学方法和手段、教学资源准备等方面的内容。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培训课件实施计划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预测培训课件实施后车间技术水平的提升效果，并制定相应的评估方法和标准，以便对培训效果进行客观评价。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预期效果与评估方法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培训课件有效性分析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17" b="67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课件内容应紧密围绕车间技术提升需求，确保知识点与实际操作紧密结合。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课件内容应具备完整的知识体系，涵盖从基础理论到实践操作的各个方面。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随着技术和工艺的不断发展，课件内容应及时更新，保持与最新技术同步。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课件中应设置丰富的互动环节，如问答、小组讨论等，激发学员的学习兴趣和参与度。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利用音频、视频、动画等多媒体手段，使课件更加生动有趣，提高学员的学习体验。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结合课件内容，组织学员进行实际操作或模拟演练，加深学员对知识点的理解和掌握。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互动性与参与度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及时收集学员对课件内容和培训效果的反馈意见，作为改进课件和优化培训的依据。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通过考试、作业、实操等方式，对学员的学习成果进行评估，确保培训目标的实现。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根据学员反馈和评估结果，不断完善课件内容和培训方式，提高培训课件的有效性。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学员反馈与评估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车间技术提升效果评估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通过合理的生产计划和调度，避免生产过程中的浪费和等待时间，提高设备利用率和生产效率。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对现有的工艺流程进行梳理和改进，消除生产过程中的瓶颈和浪费，提高生产效率。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设备自动化程度提高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通过引入先进的自动化设备和生产线，减少人工操作环节，提高生产流程的连续性和稳定性，从而提高生产效率。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加强对原材料的质量控制，确保原材料符合产品质量要求，从源头上保证产品质量。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通过对生产过程中的关键工序和参数进行实时监控和调整，确保产品质量的稳定性和一致性。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建立完善的产品检验和测试体系，对生产出的产品进行全面的质量检查和测试，确保产品质量符合标准。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产品检验和测试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针对员工的不同岗位和技能需求，制定个性化的培训计划和课程设计，提高培训的针对性和实效性。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培训计划和课程设计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通过实践操作和案例分析等方式，让员工在实际操作中掌握技能和知识，提高员工的实践能力和问题解决能力。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实践操作和案例分析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组织技能竞赛和团队建设活动，激发员工的学习兴趣和团队合作精神，提高员工的综合素质和技能水平。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技能竞赛和团队建设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https://d.book118.com/808057106075006031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2024-09-08T13:52:26.427</cp:lastPrinted>
  <dcterms:created xsi:type="dcterms:W3CDTF">2024-09-08T05:52:26Z</dcterms:created>
  <dcterms:modified xsi:type="dcterms:W3CDTF">2024-09-08T05:52:28Z</dcterms:modified>
</cp:coreProperties>
</file>