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0505EB-CF2B-40F6-9101-581F7BB0A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2ADBF2-9E6B-43F2-9482-082E7DC93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719856-72BC-40F6-8F56-9A501D9C9D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ABBEA9-A06A-4401-ABCA-3A743DE44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A8ADDC-6E20-4743-8246-CCEECC251B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AE99E6-289E-4A72-B75A-306C413432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FD7F32-5173-4D22-81C9-B217F38E34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095F57-B647-4928-8C6B-888C2E70D5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25F60-791B-4A9A-9967-1001F33F1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81E95-7844-46BB-8E73-31B4393C1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896FEE-0FD7-48D1-A26A-4EAAF0311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060005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法律合同培训合同的分类与特点解析</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合同基本概念与重要性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合同的分类及各自特点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各类合同要素与条款解析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合同签订、履行过程中注意事项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案例分析：典型合同纠纷案例剖析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总结回顾与展望未来发展趋势</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合同基本概念与重要性</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合同具有法律约束力，当事人应当按照约定履行自己的义务。</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合同是市场经济活动中最基本的法律形式之一，对于促进交易、维护市场秩序具有重要作用。</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合同是平等主体之间设立、变更、终止民事权利义务关系的协议。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合同法原则包括自愿、公平、诚信等，是合同法律制度的基础。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合同制度包括合同的订立、效力、履行、变更和转让、终止等规定，为合同当事人提供了明确的法律指引。</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合同法还规定了合同争议的解决方式，如协商、调解、仲裁和诉讼等。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合同法原则与制度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合同是民商活动中最基本的法律形式之一，贯穿于民商活动的始终。</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合同是当事人之间设立、变更、终止民事权利义务关系的重要依据。</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合同的履行和争议解决对于维护市场秩序和保障交易安全具有重要意义。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合同在民商活动中地位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合同的分类及各自特点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定义：买卖合同是出卖人转移标的物的所有权于买受人，买受人支付价款的合同。</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特点</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买卖合同是有偿合同。买卖合同的实质是以等价有偿方式转让标的物的所有权，即出卖人移转标的物的所有权于买方，买方向出卖人支付价款。</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买卖合同是双务合同。在买卖合同中，买方和卖方都享有一定的权利，承担一定的义务。</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买卖合同是诺成合同。买卖合同自双方当事人意思表示一致就可以成立，不以一方交付标的物为合同的成立要件，当事人交付标的物属于履行合同。</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买卖合同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定义：租赁合同是出租人将租赁物交付承租人使用、收益，承租人支付租金的合同。</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特点</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租赁合同是转移租赁物使用收益权的合同。在租赁合同中，承租人的目的是取得租赁物的使用收益权，出租人也只转让租赁物的使用收益权，而不转让其所有权。</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租赁合同是双务、有偿合同。在租赁合同中，交付租金和转移租赁物的使用收益权之间存在着对价关系，交付租金是获取租赁物使用收益权的对价，而获取租金是出租人出租财产的目的。</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租赁合同是诺成合同。租赁合同的成立不以租赁物的交付为要件，当事人只要依法达成协议合同即告成立。</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租赁合同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定义：承揽合同是承揽人按照定作人的要求完成工作，交付工作成果，定作人支付报酬的合同。</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承揽合同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承揽合同</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特点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承揽合同以完成一定的工作并交付工作成果为标的。在承揽合同中，承揽人必须按照定作人的要求完成一定的工作，但定作人的目的不是工作过程，而是工作成果，这是与单纯的提供劳务的合同的不同之处。</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承揽合同的标的物具有特定性。承揽合同是为了满足定作人的特殊需要而订立的，因而定作人对工作质量、数量、规格、形状等的要求使承揽标的物特定化，使它同市场上的物品有所区别，以满足定作人的特殊需要。</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承揽人工作具有独立性。承揽人以自己的设备、技术、劳力等完成工作任务，不受定作人的指挥管理，独立承担完成合同约定的质量、数量、期限等责任，在交付工作成果之前，对标的物意外灭失或工作条件意外恶化风险所造成的损失承担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FFFEFE">
                    <a:alpha val="100000"/>
                  </a:srgbClr>
                </a:solidFill>
                <a:latin typeface="Microsoft Yahei"/>
                <a:ea typeface="Microsoft Yahei"/>
                <a:cs typeface="Microsoft Yahei"/>
              </a:rPr>
              <a:t>定义：委托合同是委托人和受托人约定，由受托人处理委托人事务的合同。</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委托合同</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委托合同</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特点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委托合同的标的是处理事务的行为。委托合同只适用于为他人处理事务，不涉及财产所有权的移转或处分行为的委托。</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委托合同的订立以委托人和受托人之间的相互信任为前提。委托人之所以选定某人为受托人为其处理事务，是以他对受托人的办事能力和信誉的了解、信任为基础的；而受托人之所以接受委托，也是出于愿意为委托人服务，能够完成委托事宜的自信，这也是其基于对委托人的了解和信任。</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委托合同是诺成性、不要式合同。委托合同的成立只需双方当事人达成意思一致即可，无须以一定物的交付或一定行为的完成为要件，订立合同也无须遵循固定的形式。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各类合同要素与条款解析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当事人信息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当事人名称或姓名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合同中应明确标注双方当事人的全称或姓名，确保身份准确无误。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住所或营业地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合同中应注明双方当事人的住所或营业地，以便后续联系和沟通。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法定代表人或授权代表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对于法人或其他组织，应注明法定代表人或授权代表的全称、职务及联系方式。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https://d.book118.com/808060005106006036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2024-09-16T02:30:07.192</cp:lastPrinted>
  <dcterms:created xsi:type="dcterms:W3CDTF">2024-09-15T18:30:07Z</dcterms:created>
  <dcterms:modified xsi:type="dcterms:W3CDTF">2024-09-15T18:30:09Z</dcterms:modified>
</cp:coreProperties>
</file>