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AFEE82-87DA-40B4-B2FA-CA0300067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59DE64-CD6F-4E18-A7F0-EDE9AF373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03B754-450E-4EAD-8028-063013797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A22CCB-0D3A-4C6D-B190-3FDD84E785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D02407-54C7-4621-8ADA-1AE252EB7E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FB13B4-E755-44BC-8035-F8C802C165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E5F96F-E6CE-45BA-8956-F5199F1DE1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B2D2EB-5AF4-440E-BA4D-3C9A7B4153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61FED0-A609-44CA-B4CC-6E043CD60F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EF4748-B0DF-4750-8E0A-DB73F9679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BB9C56-3031-4F65-A528-1126D96F6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6001205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建筑企业管理体系的案例研究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国内外建筑企业管理体系比较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建筑企业管理体系存在的问题与挑战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建筑企业管理体系的改进与优化建议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建筑业作为国民经济的重要支柱产业，其企业管理体系对于提高产业整体竞争力和可持续发展具有重要意义。</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随着全球化和信息化的深入发展，建筑企业面临的市场环境和管理挑战日益复杂，需要不断创新和完善企业管理体系以适应变化。</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通过案例研究，可以深入了解成功建筑企业的管理体系实践，为其他企业提供借鉴和参考，推动建筑业的整体进步。</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420" b="1042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通过对成功建筑企业管理体系的案例研究，总结其管理经验和教训，为其他企业提供启示和借鉴。</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成功建筑企业的管理体系有哪些特点和优势？其管理体系如何适应市场变化和企业发展？对于其他建筑企业有哪些借鉴意义？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采用案例研究、文献综述和实地调研等方法，对成功建筑企业的管理体系进行深入分析和研究。</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选择国内外具有代表性和影响力的成功建筑企业作为研究对象，涵盖其管理体系的各个方面，包括组织结构、人力资源、项目管理、财务管理等。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建筑企业管理体系概述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管理体系是指企业为实现经营目标，通过一系列相互关联、相互作用的要素构成的有机整体。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管理体系定义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整体性、动态性、目的性、环境适应性。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管理体系特点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提高企业竞争力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优秀的建筑企业管理体系能够提高企业运营效率，降低成本，增强企业市场竞争力。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保障项目质量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通过规范的管理流程，确保项目按照设计要求进行施工，提高项目质量。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防范风险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完善的管理体系有助于企业及时识别和应对各类风险，保障企业稳健发展。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建筑企业管理体系的重要性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建筑企业管理体系的构成要素</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组织架构</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建立合理的组织架构，明确各部门职责，确保企业高效运转。</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人员配备</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根据企业规模和业务需求，合理配置专业管理人员，提高企业管理水平。</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管理制度</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制定完善的管理制度，规范企业各项管理活动，提高工作效率。</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信息化建设</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运用现代信息技术手段，实现企业管理的数字化、智能化，提高企业决策效率和准确性。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国内外建筑企业管理体系比较</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计划经济时期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以行政命令和计划指标为主要管理手段。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改革开放初期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开始引入市场竞争机制，逐步推行项目管理制。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国内外建筑企业管理体系的发展历程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建立完善的市场经济体系，建筑企业开始注重品牌建设、质量管理和市场拓展。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工业革命时期</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建筑业开始实现工业化生产，企业管理体系初步形成。</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市场经济时期</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国内外建筑企业管理体系的发展历程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建筑企业逐渐向专业化方向发展，形成各自独特的管理体系。</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信息技术在建筑业广泛应用，推动企业管理体系向数字化、智能化方向发展。</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专业化分工时期</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信息化时期</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国内外建筑企业管理体系的发展历程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相同点</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均注重项目管理和过程控制，强调项目的进度、质量、成本、安全等方面的管理。</a:t>
            </a:r>
          </a:p>
        </p:txBody>
      </p:sp>
      <p:pic>
        <p:nvPicPr>
          <p:cNvPr id="6" name="Picture 6"/>
          <p:cNvPicPr>
            <a:picLocks noChangeAspect="1"/>
          </p:cNvPicPr>
          <p:nvPr/>
        </p:nvPicPr>
        <p:blipFill>
          <a:blip r:embed="rId2"/>
          <a:srcRect t="7206" b="720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68" b="786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均采用现代化的管理手段和方法，如项目管理软件、BIM技术等。</a:t>
            </a:r>
          </a:p>
        </p:txBody>
      </p:sp>
      <p:pic>
        <p:nvPicPr>
          <p:cNvPr id="10" name="Picture 10"/>
          <p:cNvPicPr>
            <a:picLocks noChangeAspect="1"/>
          </p:cNvPicPr>
          <p:nvPr/>
        </p:nvPicPr>
        <p:blipFill>
          <a:blip r:embed="rId4"/>
          <a:srcRect t="42" b="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国内外建筑企业管理体系的异同点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7458" b="174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国内建筑企业更注重短期效益和成本控制，而国外建筑企业更注重长期效益和品牌建设。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管理理念不同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国内建筑企业多采用直线职能制组织结构，而国外建筑企业多采用矩阵式组织结构。</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组织结构不同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国内建筑企业缺乏高素质的管理人才和技术人才，而国外建筑企业则拥有完善的人才培养和引进机制。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人才队伍不同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国内外建筑企业管理体系的异同点</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国内外建筑企业管理体系的优缺点</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国内建筑企业管理体系的优点</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注重成本控制和短期效益，有利于企业在激烈的市场竞争中生存和发展。</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具有较强的执行力和灵活性，能够快速响应市场变化和客户需求。</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国内建筑企业管理体系的缺点</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缺乏长期战略规划和品牌建设意识，不利于企业的可持续发展。</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管理手段和方法相对落后，缺乏创新精神和学习能力。</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国内外建筑企业管理体系的优缺点</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https://d.book118.com/808060012057006034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2024-09-12T20:54:21.382</cp:lastPrinted>
  <dcterms:created xsi:type="dcterms:W3CDTF">2024-09-12T12:54:21Z</dcterms:created>
  <dcterms:modified xsi:type="dcterms:W3CDTF">2024-09-12T12:54:23Z</dcterms:modified>
</cp:coreProperties>
</file>