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54CF9-5E8D-4A62-9F72-AA26CCF86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41C15-F772-4AD5-9DA6-0A17D7A3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94D9C-53FC-41A1-B25E-FC466FF01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55AE9-5A24-48F6-AA5A-4981E5155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29AC09-1271-4584-8F6E-B742ABA4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83717-1643-405A-9B46-1234A014D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22BB9-97A4-4E20-ADA6-2E924FC9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7A7A5-D965-4D8A-A803-009F9D66E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011DD-8492-44CA-BA3D-B68EC9C4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E84FA-045C-483A-8556-3653A115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F5F55-4386-449A-96EC-C9F240E00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00371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华全国律师协会章程解析\n## 1.中华全国律师协会简介及发展历程\n### 1.1中华全国律师协会的成立背景与发展历程\n### 1.2中华全国律师协会的主要职责与功能\n### 1.3中华全国律师协会的组织架构与运行方式\n## 2.中华全国律师协会章程总则\n### 2.1章程制定的目的与意义\n### 2.2章程的基本原则与指导思想\n### 2.3章程的法律效力与实施要求\n## 3.会员管理与组织\n### 3.1会员资格的取得与丧失\n### 3.2会员的权利与义务\n### 3.3组织机构的设置与运行\n## 4.业务活动与自律监管\n### 4.1律师业务活动的规范与指导\n### 4.2律师行业的自律监管与惩戒\n### 4.3律师行业的交流与合作\n## 5.律师教育培训与职业道德建设\n### 5.1律师教育培训的组织与实施\n### 5.2律师职业道德建设与评价\n### 5.3律师行业文化建设与宣传\n## 6.中华全国律师协会章程的修改与完善\n### 6.1章程修改的必要性与原则\n### 6.2章程修改的程序与内容\n### 6.3章程修改后的实施与监督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400"/>
              <a:t>中华全国律师协会章程解析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中华全国律师协会简介及发展历程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中华全国律师协会的成立背景与发展历程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成立背景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改革开放后，律师制度逐步恢复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律师行业发展需要统一的行业组织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保障律师合法权益，维护律师行业形象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1980年，中华全国律师协会筹备组成立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1986年，中华全国律师协会正式成立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1992年，中华全国律师协会加入国际律师协会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2000年，中华全国律师协会成立分会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主要职责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保障律师合法权益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维护律师行业形象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指导律师业务活动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加强律师行业自律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行业自律管理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业务培训与指导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维护律师权益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中华全国律师协会的主要职责与功能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全国会员代表大会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理事会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常务理事会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分会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运行方式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信息共享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中华全国律师协会的组织架构与运行方式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中华全国律师协会章程总则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章程制定的目的与意义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规范律师行业秩序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保障律师合法权益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促进律师行业发展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促进行业自律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提高律师素质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保障司法公正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依法自治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公平、公正、公开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指导思想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坚持以习近平新时代中国特色社会主义思想为指导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坚持律师行业发展与法治建设相适应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坚持律师行业的国际交流与合作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章程的基本原则与指导思想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章程的法律效力与实施要求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章程作为律师行业的根本法规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会员应当遵守章程规定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章程具有法律效力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章程应当严格执行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会员应当自觉遵守章程规定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常务理事会负责监督章程的实施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会员管理与组织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会员资格取得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具有律师执业资格证书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遵守律师职业道德和执业纪律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缴纳会费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会员资格丧失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不再具有律师执业资格证书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严重违反律师职业道德和执业纪律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未缴纳会费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会员资格的取得与丧失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会员的权利与义务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会员权利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参加律师协会活动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获得律师培训与指导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享有律师协会提供的福利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会员义务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遵守律师协会章程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遵守律师职业道德和执业纪律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完成律师协会交办的任务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组织机构设置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全国会员代表大会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理事会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常务理事会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分会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组织机构运行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信息共享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组织机构的设置与运行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https://d.book118.com/808060037102006043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中华全国律师协会章程解析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2024-09-23T06:31:07.152</cp:lastPrinted>
  <dcterms:created xsi:type="dcterms:W3CDTF">2024-09-22T22:31:07Z</dcterms:created>
  <dcterms:modified xsi:type="dcterms:W3CDTF">2024-09-22T22:31:09Z</dcterms:modified>
</cp:coreProperties>
</file>