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E8C75-9FE8-4EB3-8FA8-5D96982B9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72B8D-99A9-484E-BCCC-7EC4D3B13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00A1B-3EC3-4C0B-88AE-FEF9F3C91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BE32CC-3AB1-4071-AEA4-69591A9B6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70D933-151D-4B60-965E-4E6A59581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C1B6C2-45EC-4B6D-93F6-E44AF2465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7A6759-5AFA-40B3-95BF-EFF221D5F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033EC-6EFD-4B08-ADFE-3C90C5A7B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13E20C-E796-4FA3-BD40-02CF4E875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67149-2A74-4A11-B007-706D548F5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75785A-4D66-43B1-B979-04EF160B5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61043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学校传染病防控法律法规与政策解读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传染病防控政策解读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学校传染病防控具体措施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法律责任与追究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学校是人员密集场所，传染病防控对于保障师生身体健康和生命安全至关重要。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保障师生健康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维护教学秩序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履行法律责任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传染病在学校的爆发和流行会严重影响教学秩序和师生工作学习。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学校作为公共场所，有义务遵守国家法律法规，履行传染病防控的法律责任。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控制传染源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切断传播途径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保护易感人群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传染病防控的重要性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通过有效的防控措施，可以及时发现和控制传染源，防止传染病的传播和扩散。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通过疫苗接种、健康教育等措施，可以提高师生免疫力，减少易感人群感染风险。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加强学校环境卫生管理，改善学校卫生条件，可以切断传染病的传播途径。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学校是社会的重要组成部分，传染病在学校得到有效控制，有助于维护社会稳定和公共安全。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792" r="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《学校卫生工作条例》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规定了学校卫生工作的基本要求和标准，包括传染病的预防和控制措施。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《中华人民共和国传染病防治法》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规定了传染病的预防、控制和救治等方面的基本制度，明确了政府、社会和个人的责任。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《突发公共卫生事件应急条例》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针对突发公共卫生事件，包括传染病的爆发和流行，制定了应急处理措施和程序。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国家层面法律法规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地方层面法律法规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根据当地实际情况，对国家层面的法律法规进行细化和补充，更具针对性和可操作性。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各省、市、自治区制定的《传染病防治条例》或《实施办法》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针对学校传染病防控工作，教育行政部门会发布相关文件和通知，明确具体要求和措施。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教育行政部门制定的相关文件和通知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学校内部规章制度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学校传染病防控工作方案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学校应根据国家和地方相关法律法规的要求，结合实际情况，制定本校的传染病防控工作方案，明确工作目标、任务、措施和责任。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学生晨检、午检和晚检制度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学校应建立学生晨检、午检和晚检制度，及时发现学生中的传染病病例和疑似病例，采取相应措施。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缺勤登记和追踪制度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学校应对学生缺勤情况进行登记和追踪，了解缺勤原因，及时发现和报告传染病病例。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健康教育和宣传制度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学校应开展健康教育和宣传活动，提高学生和教职员工的传染病防控意识和能力。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传染病防控政策解读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坚持预防为主的卫生工作方针，积极采取各种预防措施，减少或消除传染病的发生。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建立健全学校传染病疫情监控与报告制度，做到早发现、早报告、早诊断、早治疗。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加强对学生健康状况的监测，对患有传染病的学生采取隔离治疗措施，防止疫情扩散。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预防为主，防治结合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通过课堂教育、宣传栏、校园广播等多种形式，加强对师生的传染病防控知识宣传教育。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提高师生对传染病的认识和重视程度，增强自我防护意识和能力。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倡导健康生活方式，加强体育锻炼和营养摄入，提高身体免疫力。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加强宣传教育，提高师生防控意识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加强应急演练和培训，提高师生应急处置能力和水平。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一旦发生疫情，及时启动应急预案，采取有效措施控制疫情扩散，保障师生身体健康和生命安全。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制定完善的学校传染病应急预案，明确应急处置流程和责任人。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完善应急预案，提高处置能力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https://d.book118.com/808061043135006036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2024-09-16T11:00:08.572</cp:lastPrinted>
  <dcterms:created xsi:type="dcterms:W3CDTF">2024-09-16T03:00:08Z</dcterms:created>
  <dcterms:modified xsi:type="dcterms:W3CDTF">2024-09-16T03:00:10Z</dcterms:modified>
</cp:coreProperties>
</file>