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202E-AD22-4074-B8B6-D0A347BA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0B5F-1DBC-4F30-AF17-02DAA517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D70DC-4B02-4304-922E-272E3976F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B36B5-EEB0-41D7-9E7E-907F1E78A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E368C-4D00-4F05-BD08-0E18F6294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617B0-40A1-4B47-AC88-B1DBCE890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89127B-7AA2-4012-A07C-A6F49E22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E4480-5DF2-4A75-BC3E-CFD70325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4582E-F216-4D46-823A-A8BA1C17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ACA84-4C01-4D0E-8E72-AF0F2968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55E53-82D5-4BB7-8862-E4F758BD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1106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《眼睑基底细胞癌》PPT课件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眼睑基底细胞癌的症状与诊断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519" b="335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生长缓慢，很少发生转移，但局部浸润和破坏性较强，可导致眼睑缺损、畸形和功能障碍。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眼睑基底细胞癌是一种常见的眼睑恶性肿瘤，起源于眼睑基底细胞。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04" b="2030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与长期慢性炎症刺激、紫外线照射、化学物质接触等有关。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部分患者存在基因突变，如p53基因突变等。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肿瘤细胞通过局部浸润和破坏眼睑组织，导致相应的症状和体征。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在眼睑恶性肿瘤中占比较高，发病率呈逐年上升趋势。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多见于老年人群，但也可发生于年轻人。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不同地区发病率存在差异，可能与环境因素有关。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眼睑基底细胞癌的症状与诊断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眼睑出现无痛性、缓慢生长的肿块，质地较硬，形状不规则，表面呈结节状。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肿块逐渐增大，可出现溃疡、出血、疼痛等症状。同时可能出现局部淋巴结转移。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医生通过观察患者的眼睑情况，初步判断是否可能为眼睑基底细胞癌。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通过取眼睑肿块组织进行显微镜检查，确定肿瘤的性质。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如CT、MRI等，了解肿瘤的侵犯范围和淋巴结转移情况。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患者首先进行体格检查，医生根据观察结果判断是否需要进行进一步检查。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若初步检查怀疑为恶性肿瘤，则进行病理学检查以明确诊断。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若病理学检查确诊为恶性肿瘤，则进行影像学检查以评估病情。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根据检查结果，医生制定合适的治疗方案，如手术切除、放疗、化疗等。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眼睑基底细胞癌的治疗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https://d.book118.com/808061106040006033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2024-09-11T04:45:03.220</cp:lastPrinted>
  <dcterms:created xsi:type="dcterms:W3CDTF">2024-09-10T20:45:03Z</dcterms:created>
  <dcterms:modified xsi:type="dcterms:W3CDTF">2024-09-10T20:45:04Z</dcterms:modified>
</cp:coreProperties>
</file>