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738B0-1DC2-4E2E-BE24-7D61176E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1DA43-B915-4856-A12F-17666C9D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F3293-D7F2-49EA-9B86-AFB596F4F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94280-4534-4829-9CFC-8F5410FE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D26EF-E9AE-4113-95C3-C9C81DF1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5DF8A-7F6A-41D0-9460-BD49AF75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0A5FF-FD60-41D5-AB16-FC36F768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6E948-E12D-4111-8612-CA5FB7C0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C4088-CD1B-48DB-85C9-4CF15A2E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30F5-B610-4743-A39E-0032552F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5FDD6-24A8-4A3A-8F7E-8F253F7F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211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数据分析六步法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第一步：明确分析目的和问题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第二步：收集数据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第三步：数据处理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第四步：数据分析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第五步：结果解释与报告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第六步：数据应用与改进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25" b="2152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应对大数据时代的挑战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提升决策效率和准确性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随着互联网和物联网的普及，数据量呈现爆炸式增长，传统的数据处理方法已无法满足需求，需要更加系统和科学的数据分析方法。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数据分析可以帮助企业、政府等组织更好地了解市场和用户需求，优化产品和服务，提高决策效率和准确性。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数据分析是企业数字化转型的重要组成部分，通过对数据的收集、处理、分析和挖掘，可以推动企业的业务创新和管理升级。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揭示数据背后的规律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数据分析可以帮助企业更加合理地配置资源，提高资源的利用效率和经济效益。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通过对历史数据的分析，可以预测未来的趋势和发展方向，为决策提供更加可靠的依据。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数据分析可以揭示数据背后的规律和趋势，帮助人们更好地理解和把握事物的发展动态。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在激烈的市场竞争中，数据分析可以帮助企业更加精准地把握市场和用户需求，提升产品和服务的竞争力。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第一步：明确分析目的和问题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确定分析目标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了解业务背景和目标，确定分析工作对业务的支撑点。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明确需要收集、处理和分析哪些数据，以支持业务目标的实现。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设定分析成果的预期效果，如报告、仪表盘等。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问题拆解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问题优先级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明确分析问题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将复杂问题拆解成若干个子问题，便于逐个击破。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对拆解后的子问题进行优先级排序，确保先解决重要且紧急的问题。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清晰、准确地描述需要解决的问题或探究的主题。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规划整个分析流程的时间节点，包括数据收集、处理、分析和成果输出等阶段。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明确分析过程中需要的人力、物力、技术等资源，并提前进行准备和协调。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识别可能遇到的风险和障碍，并制定相应的应对措施和预案。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制定分析计划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第二步：收集数据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网络数据源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确定数据来源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包括企业数据库、业务系统、数据仓库等。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如政府公开数据、行业报告、市场调研数据等。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通过爬虫技术从互联网上获取相关数据。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适用于大规模、结构化的数据存储和传输。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针对需要实时获取和处理的数据，如传感器数据、日志文件等。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在数据量较大时，通过抽样方法获取部分数据进行分析，以提高效率。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抽样采集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去除重复、错误、不完整的数据，确保数据质量。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将数据转换成适合分析的格式，如将文本数据转换为数值数据。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将不同来源、不同格式的数据整合到一起，形成一个统一的数据集。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对于需要监督学习的机器学习模型，需要对数据进行标注，以便训练模型。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第三步：数据处理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数据标准化和归一化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消除数据间的量纲影响，使其具有可比性。例如，将不同量纲的数据转换到同一量度下，以便于比较和分析。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根据分析需求，将数据从一种形式转换为另一种形式，如将文本数据转换为数值数据，或将日期数据转换为特定格式。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计算字段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创建新的字段，通过已有的字段进行计算得出，以满足特定的分析需求。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数据转换和计算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https://d.book118.com/808062115014006036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2024-09-15T05:41:53.207</cp:lastPrinted>
  <dcterms:created xsi:type="dcterms:W3CDTF">2024-09-14T21:41:53Z</dcterms:created>
  <dcterms:modified xsi:type="dcterms:W3CDTF">2024-09-14T21:41:55Z</dcterms:modified>
</cp:coreProperties>
</file>