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6FB5E-CE79-45E2-A065-0E6D7A35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FB94-08F2-40FD-8228-F053F5FB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CFE1D-1A0B-47BB-B32B-D001EC4D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2F9ED-DF76-4E5D-AA14-A187F69AB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10C66-8F6D-42B2-9503-80594D94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59F63-78D4-4676-829D-6AE037B96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66121-3F8C-462C-9F48-26765AC31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D07DA-FB76-4B34-B1FF-6FA17F8D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931D7-32DA-4302-B9EC-8E20E680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6B8EF-825D-4643-BDC9-8C8A3890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6E25D-EA8E-4889-A60D-FD573B3C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306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绿色能源行业对经济社会的影响与贡献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绿色能源行业对经济社会的影响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绿色能源行业技术创新与产业升级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绿色能源行业国际合作与交流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89" r="280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随着全球气候变化和环境问题日益严重，绿色能源行业作为应对之策，正在经历快速发展和转型。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绿色能源转型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绿色能源行业的崛起对全球经济、环境、社会等方面产生了深远影响，推动了可持续发展。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经济社会影响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本报告旨在分析绿色能源行业对经济社会的影响与贡献，为政策制定者、企业和投资者提供决策参考。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报告将涵盖绿色能源行业的多个领域，包括太阳能、风能、水能、生物质能等，并分析其对经济、环境和社会的具体影响。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国际绿色能源行业发展迅速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近年来，随着全球气候变化问题日益严重，国际社会对绿色能源的关注度不断提高，风能、太阳能、水能等可再生能源在全球范围内得到广泛应用。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中国绿色能源行业蓬勃发展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中国政府高度重视绿色能源发展，通过政策扶持和技术创新，推动绿色能源产业实现跨越式发展，成为全球绿色能源市场的重要参与者。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国内外绿色能源行业发展现状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技术创新推动绿色能源产业升级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随着科技的不断进步，绿色能源技术不断创新，光伏、风电等设备的效率和稳定性不断提高，为绿色能源行业的持续发展提供了有力支撑。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多元化能源结构助力绿色能源发展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未来能源结构将向多元化方向发展，绿色能源将与化石能源相互补充，共同构建安全、高效、清洁的能源体系。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各国政府纷纷出台政策扶持绿色能源产业，通过税收优惠、补贴等方式鼓励企业和个人使用绿色能源，为绿色能源行业的发展提供了有力保障。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政策扶持推动绿色能源行业发展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政府制定严格的环保法规和标准，要求企业减少化石能源的使用，增加绿色能源的比重，推动绿色能源行业实现规范有序发展。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法规约束促进绿色能源行业规范发展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政策法规对绿色能源行业的影响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绿色能源行业对经济社会的影响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绿色能源行业的发展推动了技术创新和产业升级，为经济增长提供了新的动力。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创造新的增长点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绿色能源行业通过开发新的能源资源和提高能源利用效率，创造了新的经济增长点。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随着全球对环保和可持续发展的关注度不断提高，绿色能源行业在国际市场上具有广阔的发展空间。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对经济增长的推动作用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绿色能源行业的发展为社会创造了大量的就业机会，包括研发、生产、安装、运营等各个环节。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随着传统能源行业的逐步退出，绿色能源行业的发展促进了劳动力向新兴行业的转型，提高了劳动力的素质和技能水平。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促进劳动力转型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绿色能源行业作为新兴产业，具有较大的发展潜力和市场前景，为从业者提供了相对稳定的就业环境。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增强就业稳定性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对就业市场的贡献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绿色能源行业通过开发和利用可再生能源，减少了化石能源的消耗，从而降低了温室气体的排放。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5" r="19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减少温室气体排放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绿色能源的使用减少了大气污染物的排放，有助于改善空气质量和生态环境。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改善空气质量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绿色能源行业的发展符合可持续发展的理念，有助于实现经济、社会和环境的协调发展。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对环境保护的积极影响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绿色能源行业技术创新与产业升级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https://d.book118.com/808063061133006036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2024-09-16T10:23:02.908</cp:lastPrinted>
  <dcterms:created xsi:type="dcterms:W3CDTF">2024-09-16T02:23:02Z</dcterms:created>
  <dcterms:modified xsi:type="dcterms:W3CDTF">2024-09-16T02:23:05Z</dcterms:modified>
</cp:coreProperties>
</file>