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40CA0-DC0A-4F69-BA77-79CA1F5E5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F8D40-47C3-4133-9826-C215134A1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72AF2-905E-4CAD-A51A-93F810434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B8913-C5DC-4C75-8F45-249E88482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BC568-6832-4B48-9BC3-BCF30EAA4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2FB68E-18CC-41B2-A8D3-9BD0BB7FE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E90340-33BA-4094-BF7F-169C6F063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FD2B1-9031-4118-B6CD-9B33CFB4E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055A1-6F8A-408B-A579-D83E98291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1C1B2-6886-41D7-B301-C1768EF87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84700-BFAC-4C59-A36D-453BBFD50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64000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金融投资行业2024年质量治理机制优化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行业现状及挑战分析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国际经验与借鉴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质量治理机制优化方案设计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实施路径与步骤安排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预期成果及影响评估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行业现状及挑战分析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金融投资行业近年来持续快速发展，市场规模不断扩大，涉及领域日益广泛。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93" r="148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行业内竞争日益激烈，各类金融机构数量不断增加，产品和服务同质化严重。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政府对金融投资行业的监管政策不断加强，对行业的合规性和风险管理提出更高要求。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金融投资行业概况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目前金融投资行业已建立一定的质量治理机制，包括风险管理、内部控制、合规管理等。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33" b="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现有治理机制存在诸多不足，如风险管理不到位、内部控制失效、合规意识淡薄等。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近年来发生的金融投资行业风险事件，暴露出行业在质量治理方面的严重问题。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现有质量治理机制及问题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技术创新带来的挑战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金融科技的快速发展为行业带来创新机会的同时，也增加了风险管理的难度。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激烈的市场竞争导致部分机构为追求短期利益而忽视风险管理，加大行业风险。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政府监管政策不断调整，对行业提出更高要求，部分机构难以适应政策变化。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面临的主要挑战与压力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国际经验与借鉴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国际标准化组织（ISO）质量管理体系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ISO质量管理体系是国际公认的质量管理标准，强调以客户为中心、过程管理和持续改进，为金融投资行业提供了有效的质量管理框架。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09" r="170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全面质量管理（TQM）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TQM是一种全员参与、全过程控制、全面预防的质量管理方法，通过持续改进和追求卓越，提高金融投资行业的整体质量水平。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六西格玛管理法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六西格玛管理法是一种以数据为基础、以顾客为中心的质量管理方法，通过减少缺陷和波动，提高金融投资行业的业务流程效率和客户满意度。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国际先进质量治理机制介绍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摩根大通银行质量治理实践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摩根大通银行通过建立完善的质量治理体系，实现了业务流程的标准化和规范化，提高了客户满意度和市场份额。该案例启示我们，金融投资行业应重视质量治理体系的建设和完善。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汇丰银行风险管理实践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汇丰银行通过加强风险管理和内部控制，有效降低了业务风险和损失，提高了经营效益和声誉。该案例启示我们，金融投资行业应注重风险管理和内部控制的加强。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成功案例分享与启示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" b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国际先进金融机构普遍重视客户体验和服务质量，通过不断优化业务流程和提高服务水平，赢得客户信任和市场份额。金融投资行业应借鉴这一经验，不断提升自身服务质量和客户满意度。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重视客户体验和服务质量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国际先进金融机构注重风险管理和内部控制的加强，通过建立完善的风险管理体系和内部控制机制，有效防范和化解各类风险。金融投资行业应吸取这一教训，切实加强风险管理和内部控制工作。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强化风险管理和内部控制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可借鉴经验与教训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质量治理机制优化方案设计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总体思路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以风险防控为核心，推动金融投资行业质量治理体系的全面升级。通过完善制度、强化监管、提升透明度等措施，提高行业整体的风险抵御能力和稳健发展水平。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降低行业不良资产率，提高资产质量；增强风险识别、评估和处置能力；优化行业生态，提升投资者信心和满意度。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总体思路与目标设定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建立健全全面风险管理体系，包括风险识别、评估、监测、控制和报告等环节。强化风险数据的收集和分析，提高风险预警和应对能力。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完善内部控制制度和流程，确保各项业务活动的合规性和有效性。加强内部审计和监督检查，及时发现和纠正问题，防范潜在风险。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信息披露透明度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提高信息披露的标准和要求，确保投资者能够充分、及时、准确地获取相关信息。加强信息披露的监管和违规处罚力度，保障投资者知情权。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关键环节优化措施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https://d.book118.com/808064000126006026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2024-09-04T08:13:38.572</cp:lastPrinted>
  <dcterms:created xsi:type="dcterms:W3CDTF">2024-09-04T00:13:38Z</dcterms:created>
  <dcterms:modified xsi:type="dcterms:W3CDTF">2024-09-04T00:13:40Z</dcterms:modified>
</cp:coreProperties>
</file>